
<file path=[Content_Types].xml><?xml version="1.0" encoding="utf-8"?>
<Types xmlns="http://schemas.openxmlformats.org/package/2006/content-types">
  <Default Extension="png" ContentType="image/png"/>
  <Default Extension="jpeg" ContentType="image/jpeg"/>
  <Default Extension="emf" ContentType="image/x-emf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ink/ink1.xml" ContentType="application/inkml+xml"/>
  <Override PartName="/ppt/ink/ink2.xml" ContentType="application/inkml+xml"/>
  <Override PartName="/ppt/ink/ink3.xml" ContentType="application/inkml+xml"/>
  <Override PartName="/ppt/ink/ink4.xml" ContentType="application/inkml+xml"/>
  <Override PartName="/ppt/ink/ink5.xml" ContentType="application/inkml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744" r:id="rId1"/>
  </p:sldMasterIdLst>
  <p:notesMasterIdLst>
    <p:notesMasterId r:id="rId18"/>
  </p:notesMasterIdLst>
  <p:sldIdLst>
    <p:sldId id="581" r:id="rId2"/>
    <p:sldId id="880" r:id="rId3"/>
    <p:sldId id="883" r:id="rId4"/>
    <p:sldId id="892" r:id="rId5"/>
    <p:sldId id="894" r:id="rId6"/>
    <p:sldId id="895" r:id="rId7"/>
    <p:sldId id="896" r:id="rId8"/>
    <p:sldId id="902" r:id="rId9"/>
    <p:sldId id="903" r:id="rId10"/>
    <p:sldId id="904" r:id="rId11"/>
    <p:sldId id="905" r:id="rId12"/>
    <p:sldId id="897" r:id="rId13"/>
    <p:sldId id="906" r:id="rId14"/>
    <p:sldId id="900" r:id="rId15"/>
    <p:sldId id="901" r:id="rId16"/>
    <p:sldId id="899" r:id="rId17"/>
  </p:sldIdLst>
  <p:sldSz cx="9144000" cy="6858000" type="screen4x3"/>
  <p:notesSz cx="7010400" cy="9236075"/>
  <p:defaultTextStyle>
    <a:defPPr>
      <a:defRPr lang="en-US"/>
    </a:defPPr>
    <a:lvl1pPr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+mn-ea"/>
        <a:cs typeface="+mn-cs"/>
      </a:defRPr>
    </a:lvl1pPr>
    <a:lvl2pPr marL="4572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+mn-ea"/>
        <a:cs typeface="+mn-cs"/>
      </a:defRPr>
    </a:lvl2pPr>
    <a:lvl3pPr marL="9144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+mn-ea"/>
        <a:cs typeface="+mn-cs"/>
      </a:defRPr>
    </a:lvl3pPr>
    <a:lvl4pPr marL="13716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+mn-ea"/>
        <a:cs typeface="+mn-cs"/>
      </a:defRPr>
    </a:lvl4pPr>
    <a:lvl5pPr marL="18288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+mn-ea"/>
        <a:cs typeface="+mn-cs"/>
      </a:defRPr>
    </a:lvl5pPr>
    <a:lvl6pPr marL="2286000" algn="l" defTabSz="914400" rtl="0" eaLnBrk="1" latinLnBrk="0" hangingPunct="1">
      <a:defRPr kern="1200">
        <a:solidFill>
          <a:schemeClr val="tx1"/>
        </a:solidFill>
        <a:latin typeface="Arial" charset="0"/>
        <a:ea typeface="+mn-ea"/>
        <a:cs typeface="+mn-cs"/>
      </a:defRPr>
    </a:lvl6pPr>
    <a:lvl7pPr marL="2743200" algn="l" defTabSz="914400" rtl="0" eaLnBrk="1" latinLnBrk="0" hangingPunct="1">
      <a:defRPr kern="1200">
        <a:solidFill>
          <a:schemeClr val="tx1"/>
        </a:solidFill>
        <a:latin typeface="Arial" charset="0"/>
        <a:ea typeface="+mn-ea"/>
        <a:cs typeface="+mn-cs"/>
      </a:defRPr>
    </a:lvl7pPr>
    <a:lvl8pPr marL="3200400" algn="l" defTabSz="914400" rtl="0" eaLnBrk="1" latinLnBrk="0" hangingPunct="1">
      <a:defRPr kern="1200">
        <a:solidFill>
          <a:schemeClr val="tx1"/>
        </a:solidFill>
        <a:latin typeface="Arial" charset="0"/>
        <a:ea typeface="+mn-ea"/>
        <a:cs typeface="+mn-cs"/>
      </a:defRPr>
    </a:lvl8pPr>
    <a:lvl9pPr marL="3657600" algn="l" defTabSz="914400" rtl="0" eaLnBrk="1" latinLnBrk="0" hangingPunct="1">
      <a:defRPr kern="1200">
        <a:solidFill>
          <a:schemeClr val="tx1"/>
        </a:solidFill>
        <a:latin typeface="Arial" charset="0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 useTimings="0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FFFFFF"/>
    <a:srgbClr val="CCCC00"/>
    <a:srgbClr val="00FF00"/>
    <a:srgbClr val="0AA676"/>
    <a:srgbClr val="32000C"/>
    <a:srgbClr val="CB6B30"/>
    <a:srgbClr val="E36243"/>
    <a:srgbClr val="FF4A7E"/>
    <a:srgbClr val="0B0B0B"/>
    <a:srgbClr val="234161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6579" autoAdjust="0"/>
    <p:restoredTop sz="89194" autoAdjust="0"/>
  </p:normalViewPr>
  <p:slideViewPr>
    <p:cSldViewPr>
      <p:cViewPr>
        <p:scale>
          <a:sx n="60" d="100"/>
          <a:sy n="60" d="100"/>
        </p:scale>
        <p:origin x="-1620" y="-306"/>
      </p:cViewPr>
      <p:guideLst>
        <p:guide orient="horz" pos="2160"/>
        <p:guide pos="2880"/>
      </p:guideLst>
    </p:cSldViewPr>
  </p:slideViewPr>
  <p:outlineViewPr>
    <p:cViewPr>
      <p:scale>
        <a:sx n="33" d="100"/>
        <a:sy n="33" d="100"/>
      </p:scale>
      <p:origin x="0" y="15340"/>
    </p:cViewPr>
  </p:outlineViewPr>
  <p:notesTextViewPr>
    <p:cViewPr>
      <p:scale>
        <a:sx n="100" d="100"/>
        <a:sy n="100" d="100"/>
      </p:scale>
      <p:origin x="0" y="0"/>
    </p:cViewPr>
  </p:notesTextViewPr>
  <p:sorterViewPr>
    <p:cViewPr>
      <p:scale>
        <a:sx n="66" d="100"/>
        <a:sy n="66" d="100"/>
      </p:scale>
      <p:origin x="0" y="0"/>
    </p:cViewPr>
  </p:sorter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notesMaster" Target="notesMasters/notesMaster1.xml"/><Relationship Id="rId3" Type="http://schemas.openxmlformats.org/officeDocument/2006/relationships/slide" Target="slides/slide2.xml"/><Relationship Id="rId21" Type="http://schemas.openxmlformats.org/officeDocument/2006/relationships/theme" Target="theme/theme1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viewProps" Target="view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10" Type="http://schemas.openxmlformats.org/officeDocument/2006/relationships/slide" Target="slides/slide9.xml"/><Relationship Id="rId19" Type="http://schemas.openxmlformats.org/officeDocument/2006/relationships/presProps" Target="presProp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tableStyles" Target="tableStyles.xml"/></Relationships>
</file>

<file path=ppt/ink/ink1.xml><?xml version="1.0" encoding="utf-8"?>
<inkml:ink xmlns:inkml="http://www.w3.org/2003/InkML">
  <inkml:definitions>
    <inkml:context xml:id="ctx0">
      <inkml:inkSource xml:id="inkSrc0">
        <inkml:traceFormat>
          <inkml:channel name="X" type="integer" max="32767" units="in"/>
          <inkml:channel name="Y" type="integer" max="32767" units="in"/>
          <inkml:channel name="F" type="integer" max="32767" units="dev"/>
        </inkml:traceFormat>
        <inkml:channelProperties>
          <inkml:channelProperty channel="X" name="resolution" value="3971.75757" units="1/in"/>
          <inkml:channelProperty channel="Y" name="resolution" value="5295.24854" units="1/in"/>
          <inkml:channelProperty channel="F" name="resolution" value="0" units="1/dev"/>
        </inkml:channelProperties>
      </inkml:inkSource>
      <inkml:timestamp xml:id="ts0" timeString="2013-11-05T17:05:28.886"/>
    </inkml:context>
    <inkml:brush xml:id="br0">
      <inkml:brushProperty name="width" value="0.05292" units="cm"/>
      <inkml:brushProperty name="height" value="0.05292" units="cm"/>
      <inkml:brushProperty name="color" value="#FF0000"/>
    </inkml:brush>
  </inkml:definitions>
  <inkml:trace contextRef="#ctx0" brushRef="#br0">14595 14548 645,'15'1'3483,"-15"-1"-258,4-12-645,-4 12-258,6-29-129,-2 16-129,-5-18-387,1 11 0,-6-16-387,2 12-258,-7-13-129,2 8-387,-5-6 129,2 9-258,-4 0 0,5 7-258,-3 4 0,-1 8 0,1 7-129,1 3 129,0 16-258,0 10 129,1 14 0,2 15 129,0 10-129,3 10 0,1 12 0,1 5 0,3 3 0,2-3 0,0-7 0,0-9-129,2-11 0,0-10 129,1-10-129,-3-12-129,5-3-1032,-10-13-3225,3-8-387,2-12-645,-11 0 129</inkml:trace>
  <inkml:trace contextRef="#ctx0" brushRef="#br0" timeOffset="285.0163">14226 14854 7998,'24'-4'5289,"-8"0"-387,4-10-903,6 8-3096,-6-8-129,10 8-258,-4-3-129,-1 4-258,0 2-258,-5-2-387,3 5-645,-12-1-2451,2 1-1290,-13 0-258,12 0-387</inkml:trace>
  <inkml:trace contextRef="#ctx0" brushRef="#br0" timeOffset="2541.1453">15124 14677 3096,'0'0'4386,"0"0"129,0 0-516,0 0-2967,7 0-258,2 0 129,8 0-129,-5-3 0,8 3-129,-4-1-258,3-2-129,-2 0-258,-2 0 0,2 3-903,-17 0-2838,13-2-1032,-13 2 0,0 0-258</inkml:trace>
  <inkml:trace contextRef="#ctx0" brushRef="#br0" timeOffset="2735.1564">15153 14829 4257,'19'0'5160,"-5"-3"-387,2-2-258,4 3-3354,-4-10-387,2 7-258,-1 3-1032,-8-1-3483,5-1-645,-4 1-129,-2-3-516</inkml:trace>
  <inkml:trace contextRef="#ctx0" brushRef="#br0" timeOffset="3232.1848">15972 14174 2709,'12'-28'4644,"-3"19"0,-9 9-129,4-22-2451,-4 22-774,0 0-258,0 0 0,-5 14-387,-4 20 0,-6 11-258,2 17 0,-5 6 0,7 14 0,2 7-258,4 4 0,5-4 0,9-10-258,12-14 258,9-17-258,2-20 0,6-16 129,2-14 0,0-22-129,-2-12 129,-5-17 0,-6-11-129,-8-14 258,-8-6-129,-7-1 0,-4 3 0,-10 9 129,-7 4 0,-4 15-129,-2 13 0,-2 17-129,3 17-387,-1 2-387,10 14-1419,1-1-2193,12-8-258,-8 13-387,8-13-129</inkml:trace>
  <inkml:trace contextRef="#ctx0" brushRef="#br0" timeOffset="3507.2006">16536 13914 3870,'20'-43'4773,"-16"30"-129,-4 13-387,-6-2-1677,-4 24-1806,-7 17-258,3 26 129,-3 15-387,3 19 0,0 8 0,4 8-129,9-8 129,2-5-129,10-12-258,6-17-129,8-16-645,-2-28-1935,10-15-1677,0-10-129,1-8-516,0-16 387</inkml:trace>
  <inkml:trace contextRef="#ctx0" brushRef="#br0" timeOffset="3916.224">16986 14302 5805,'7'-68'4644,"-7"48"-258,-11 9-129,-6 3-3225,7 10-387,-5 3-129,5 13-129,-3 3 0,5 6-129,0 1 0,6 2-129,2-8 0,0-2-129,6-3 0,1-6-129,3-6 129,-1-5-129,2 0 0,-1-5 0,-2-1 0,2-2 0,-10 8 0,12-7 129,-12 7-258,11 10 129,-7 7 129,1 7 129,0 7-258,1 1 129,-1 5-258,1 0-129,-1 4 0,-3-8-258,1 3-129,-3-8-387,-1 3 0,-10-12-516,4 5-1032,-5-5-1290,-3-11-387,2 2 388</inkml:trace>
  <inkml:trace contextRef="#ctx0" brushRef="#br0" timeOffset="4415.2525">17284 14067 3870,'0'-24'4644,"0"11"-129,0-1-258,0-1-1548,0 15-1935,0 0 0,0 0-129,-14 14-129,5 22 0,-3 10 0,0 16 0,1 4-129,3 8 0,3-1-258,2-2 0,3-7-258,8-16-258,7-1-1032,-5-25-3096,7-9-129,1-13-387,0-5-129</inkml:trace>
  <inkml:trace contextRef="#ctx0" brushRef="#br0" timeOffset="4747.2715">17394 14307 2322,'0'-12'4128,"0"12"129,2 9-258,-2 7-1548,1 0-1806,6 3 0,1 0-258,0 4-129,-1-5 0,0 1 0,-7-19 0,14 17-129,-14-17-129,9-3 129,-4-11 0,1-3-129,-2-4 129,3 1-129,-1 0 0,1 2 0,0 4 0,-7 14 0,11-9 129,-11 9 0,8 13-129,-4 3 129,-3 2-129,2 4-129,1 6-903,-4-6-3096,3-2-129,1-6-516,-4-14 258</inkml:trace>
  <inkml:trace contextRef="#ctx0" brushRef="#br0" timeOffset="4987.2852">17593 14030 5547,'20'-24'4902,"-4"24"-129,-1 5-387,6 19-2838,-10-2-387,9 17-387,-10 6-387,0 11 0,-4 5-387,-5 1 0,-1 3-258,-1-11-516,-1 4-1419,-2-14-2322,-2-10-258,2-12-516,1-11 387</inkml:trace>
  <inkml:trace contextRef="#ctx0" brushRef="#br0" timeOffset="5303.3033">17899 13880 5289,'0'0'5031,"5"7"0,-5-7-516,9 13-2322,2 13-1161,-5-3-258,8 17 0,-7 4-258,2 14 0,-5 5-387,-3 5 0,-1 2-258,-7 0-258,-3 7-774,-12-12-3225,2-1-387,-3-11-387,-2-7-516</inkml:trace>
  <inkml:trace contextRef="#ctx0" brushRef="#br0" timeOffset="6055.3463">14751 14335 2967,'0'-19'5031,"0"19"-129,0 0-387,-6 0-2064,-7 0-903,6 17-387,-8 6-645,5 18-129,-4 10-129,6 9-129,-2 4 0,5 4-129,4 3-129,1-7 0,9-1-129,-1-19-516,9-2-903,-6-21-2838,5-8-516,-3-13-129,2-8-258</inkml:trace>
  <inkml:trace contextRef="#ctx0" brushRef="#br0" timeOffset="6363.3639">14811 14583 2322,'9'19'3741,"-3"7"387,-5-4-774,1 1-2709,3 4-258,0-7-129,-3 3 129,2-9-258,-4-14 0,7 11-129,-7-11 0,0 0-129,12-19 0,-7 2 0,1-1-129,0-2 258,2 1 0,0 3 0,3 2 387,-2 7-129,1 6 129,-1 1-129,0 10-129,-3 5 129,0 2-516,-1 4-516,-4-2-2580,-1-6-645,3 4-516</inkml:trace>
  <inkml:trace contextRef="#ctx0" brushRef="#br0" timeOffset="6572.3759">14965 14404 4644,'7'-15'5160,"8"19"-516,-8 23-129,2 4-2580,1 18-1419,-3 4 0,1 12-387,-4 12-129,-4 3-1419,0 10-2967,-4 0-516,-5 2-129,-2-3-258</inkml:trace>
  <inkml:trace contextRef="#ctx0" brushRef="#br0" timeOffset="7176.4104">14726 16305 5805,'-2'-30'5418,"2"30"-129,0 0-645,0 0-3096,0 0-774,7 15-258,-6 7-129,1 10-387,0 4-129,-2-5-774,8 8-3354,-8-10-645,0-7-387,0-9-258</inkml:trace>
  <inkml:trace contextRef="#ctx0" brushRef="#br0" timeOffset="7332.4194">14714 15887 4128,'-2'-22'3483,"2"22"-1161,0 0-3225,0 0-3483,0 0-129</inkml:trace>
  <inkml:trace contextRef="#ctx0" brushRef="#br0" timeOffset="7623.436">14945 16040 3225,'8'-42'4773,"-10"17"0,-8-4-387,-4-2-3354,5 12 129,-6 0-387,3 13 0,-3 5-258,4 12 129,-2 15-387,3 26 0,2 8 0,5 15-129,1 12-129,2 6 129,2 5-129,6-3-129,-1 1-258,-1-26-645,7-5-3483,-6-11-387,-4-18-258,-1-14 0</inkml:trace>
  <inkml:trace contextRef="#ctx0" brushRef="#br0" timeOffset="7796.4459">14818 16361 6708,'23'-17'5160,"-7"12"-774,-1-8-258,0 6-4773,0-9-1935,1 5-1806,4 5-645,-10-2 0</inkml:trace>
  <inkml:trace contextRef="#ctx0" brushRef="#br0" timeOffset="10112.5784">15990 15644 3612,'0'0'4773,"0"0"0,0 0-774,0 0-2193,22-3-774,-4-5-258,9 3-129,-5-6-129,8 6-129,-5-3-258,1 5 129,-7 0-129,-2 3 0,-4 0 0,-6 3 0,-3 8-129,-4 4 129,0 5 0,0 7 0,0 11-129,0 6 129,0 9-258,1 5 258,5 8-258,3 3 129,2-2 0,1-5 0,1 0-129,-2-6 0,1-8 129,-5-1-129,-1-16 129,-4-4 0,-2-1 0,-4-5-129,-5-5 129,-1-4 129,-1-8-129,-1 0 129,-2-4-258,0 0 0,-1 0-129,-3-8 0,4 3-258,-5-6-258,4 8 129,-7-10-129,4 13-387,-8-4-774,7-1-2580,-2 5 0,-4 0-258</inkml:trace>
  <inkml:trace contextRef="#ctx0" brushRef="#br0" timeOffset="10353.5922">16022 16215 7482,'24'-25'4902,"-3"5"-129,5 5-516,1-1-3741,4 1-387,3 0-645,0 15-1548,-4 0-2322,-7 1-516,-1 2-258,-3-3 258</inkml:trace>
  <inkml:trace contextRef="#ctx0" brushRef="#br0" timeOffset="10643.6088">16615 16000 5547,'4'-9'5160,"-11"-6"-387,7 15-258,-23-7-3225,23 7-258,-21 12-645,10 7 0,-5 14-258,6 4 0,3 12-129,1-5 0,4 4 0,2 2-129,4-8 129,7-4-129,8-11-129,-2-13-645,8 0-2967,-2-10-903,-1-4 0,3-5-387</inkml:trace>
  <inkml:trace contextRef="#ctx0" brushRef="#br0" timeOffset="10816.6187">16868 16298 2193,'14'0'3870,"-14"0"387,9 15-387,-9 3-2064,0 4-2064,0-2-1677,-2-1-2322,2 8 0,-10-10 129</inkml:trace>
  <inkml:trace contextRef="#ctx0" brushRef="#br0" timeOffset="11096.6347">17087 15809 5805,'9'-17'4902,"-4"40"-516,-2 9-387,0 9-3612,-1 8-258,2 12 0,0 6-129,-1-1 0,1 0-387,-1-9-1032,3-9-2709,-2-5-516,0-20-129,-1-4 388</inkml:trace>
  <inkml:trace contextRef="#ctx0" brushRef="#br0" timeOffset="11479.6566">17291 15906 4128,'0'0'4773,"9"0"-516,-9 0 0,6 17-3096,-6-17-387,-2 15-258,-6-4-129,-2 6-258,-4 3-258,-3 2 129,-1 1-258,-1-1 129,0 8-129,5-9 0,-3 8 0,7-12 129,4 5 0,5-10 0,2 5 258,8-2-129,5-6 129,2 4 0,3-7-129,1 9 129,-1-8-129,-1 10 0,-1-5-387,-9-7-1935,0 2-1806,2-1-516,-10-6 129</inkml:trace>
  <inkml:trace contextRef="#ctx0" brushRef="#br0" timeOffset="14159.8099">18377 15432 645,'-2'-17'2580,"-1"2"129,3 15 0,0 0-129,0 0-387,0 7-258,0 13-516,8 19-387,-6 11 0,8 18-516,1 6-129,2 9-258,1-2-129,2-4 0,-1-8-258,0-12 258,-2-21-129,0-18 129,-2-18 129,1-18 0,-2-27 258,2-14-129,-2-19 129,1-14 0,1-5 0,2 1 0,-3 1-258,0 11 0,-2 13-129,-3 15-129,1 25-645,-7 7-1548,0 24-1935,-14 12-387,0 17-129,-4 8-258</inkml:trace>
  <inkml:trace contextRef="#ctx0" brushRef="#br0" timeOffset="14324.8193">18306 15863 6966,'41'9'4773,"-11"-15"-645,6-9-516,2-5-4128,5-1-2580,2-5-1032,-8-2-387,-3 1-258</inkml:trace>
  <inkml:trace contextRef="#ctx0" brushRef="#br0" timeOffset="14671.8392">18733 15588 3612,'4'52'4128,"0"-11"-129,-2-2-516,0 4-3225,3 2-129,0-3 0,1-5-129,-4-9 0,1-6 0,-3-22 129,0 0-129,0 0 129,10-22-129,-8-14 258,3-5 129,0-5 0,3 0 0,-1 0 258,6 5-129,-3 2 129,4 17-129,-2 8 129,4 14-258,-1 10-129,1 14 0,-1 10-129,1 9 0,-2 6-258,-3-1 129,2 1-516,-7-10-1161,2 1-2451,-4-6-516,-1-14-258,0-6 129</inkml:trace>
  <inkml:trace contextRef="#ctx0" brushRef="#br0" timeOffset="16479.9426">19179 15552 5289,'0'0'4515,"0"0"-129,0 11-1548,0-11-1419,4 12-645,-4-12-258,21 20-258,-8-7-129,4 4 0,0-2 0,4-3 0,-1-2-129,2-2 0,-4-5 0,0-1 0,-3-2 0,-2 0 129,-3 0-129,-10 0 129,11 0-129,-11 0 0,-1 11 0,-6 3 129,-4 11-129,-3 1 0,-2 5 0,-2 5 0,-1-2-129,-2 2 129,2 1-258,0-10-258,9 2-1548,-2-10-2064,3-7-387,9-12-129,0 0 1</inkml:trace>
  <inkml:trace contextRef="#ctx0" brushRef="#br0" timeOffset="16727.9568">19578 15468 5676,'0'0'4644,"7"9"-258,-7 8-129,4 17-3483,-4 0-258,3 16-129,-3 4 0,4 5-387,-1 3-516,-3-13-1419,4 2-2322,-4-12-129,1-8-516,1-13 129</inkml:trace>
  <inkml:trace contextRef="#ctx0" brushRef="#br0" timeOffset="17075.9767">19760 15487 3225,'11'-5'3999,"-11"5"-129,4 20-1419,-8-4-1677,0 6-387,-4-3 129,0 5-129,-3-2-258,-2 0-387,0 5-516,-4-11-387,3 12 129,-5-14-129,5 14 129,-2-12 0,7 9 0,2-4 387,6-3 516,1 3 258,8-5 0,5 4 387,2-6-258,2 1 387,-2-4-258,2 1 129,-3-4-258,-1 4 129,-1-5-645,-2 6-2709,-10-13-516,14 10 129</inkml:trace>
  <inkml:trace contextRef="#ctx0" brushRef="#br0" timeOffset="17984.0286">21009 15382 3096,'10'0'4257,"-4"-23"-774,-4 12-516,-5-14-903,-1 7-645,-8-12-258,2 2-387,-6-7-129,1 4 0,-2 2-258,0 7 0,0 8-129,-1 14-129,-1 10 258,1 23-258,-2 17 0,6 17 0,3 14 0,3 14 0,2 7-129,6 2 0,2-1 0,5-9-258,2 0 0,-3-16-387,4-7-1032,-8-24-2709,0-12-258,-2-20-387,0-15 258</inkml:trace>
  <inkml:trace contextRef="#ctx0" brushRef="#br0" timeOffset="18196.0407">20644 15646 5676,'0'0'5031,"14"-6"-516,8-2 0,15 1-3741,-3-6 0,10 2-129,-2-2-387,3 0-258,-3 8-2193,-5-6-2064,-5 3-516,-5 0-258,0 1-129</inkml:trace>
  <inkml:trace contextRef="#ctx0" brushRef="#br0" timeOffset="18405.0527">21257 15284 7740,'0'-41'5031,"-11"35"-645,-3 10 0,-8 14-3612,4 14-387,-3 14 0,3 8-129,4 6 0,5 7 0,2-5-129,7-1-129,7-7-129,6-11-387,8-4-645,-7-24-2580,12-3-903,-3-14-258,3-9-516</inkml:trace>
  <inkml:trace contextRef="#ctx0" brushRef="#br0" timeOffset="18755.0727">21357 15488 4902,'-1'17'4386,"1"4"-129,1 3-903,1-3-2322,3 4-129,-1-6-516,1-2-258,-2-5 0,-3-12-129,0 0 129,9 0-129,-5-11 0,0-7 0,2-6 0,1-5 0,3 1 0,-3 2 0,4 1 129,2 7 0,-3 2 129,4 12 0,-3 4 129,-1 7-129,-3 6 129,5 9-258,-4 2 387,0 5-516,0 1 129,-3-2-387,2 1-129,-4-14-1161,2 4-2709,-4-9-258,-1-10-645,0 0 516</inkml:trace>
  <inkml:trace contextRef="#ctx0" brushRef="#br0" timeOffset="19011.0873">21602 15094 6708,'26'19'4773,"-11"5"-129,3 15-129,-2-2-3612,6 17 0,-2-1-387,1 10-129,-7-2-129,1 4-129,-9 1 0,-4-1-258,-3-3 129,-8-1-129,-4-2-387,-3-13-387,5 6-2580,-7-18-1161,3-5-387,-1-12-129</inkml:trace>
  <inkml:trace contextRef="#ctx0" brushRef="#br0" timeOffset="19367.1077">22186 15296 2322,'31'-41'4644,"-22"27"129,-9 14-516,11-1-2193,-11 1-516,1 13-645,-2 3-387,-4 9-258,-4 1-129,-2 3 0,-1 1-129,-3-1-129,-2-2 129,0-3-258,3-1 129,0-4-129,4-2 258,5-2-129,5-15 0,0 18 258,8-10-129,5 0 129,2-1-129,1-4-129,2 6-645,-6-9-1935,-2 2-1677,-1 1-129,-9-3-516</inkml:trace>
  <inkml:trace contextRef="#ctx0" brushRef="#br0" timeOffset="19576.1197">22095 15647 2709,'-10'19'4902,"10"-7"-129,4 1-258,5-9-2064,8 17-1419,-6-8-129,8 7-129,-7-8-258,5 3-258,-4-4-129,-1-5-387,1 6-2322,-3-12-1935,-1 0-258,-9 0-387,17-25-258</inkml:trace>
  <inkml:trace contextRef="#ctx0" brushRef="#br0" timeOffset="19983.1429">22774 15274 5289,'14'-27'4644,"-6"13"-258,-1-3-129,-7-3-3225,3 8-387,-3-2-258,0 14 0,-15-12-129,2 13 0,-6 12 129,-1 11-258,-3 8-129,1 7 0,5 6-129,2 5-129,5-1 258,6-3-129,4-5 129,9-6 129,5-6 258,5-8-258,3-9 0,0-6-129,4 1-774,-8-10-2193,6-4-1677,-2-4-129,-2-2-516</inkml:trace>
  <inkml:trace contextRef="#ctx0" brushRef="#br0" timeOffset="20132.1515">23033 15557 5805,'10'9'4902,"-10"-9"-1032,0 0-3741,0 0-3741,0 0-774,-1-8-774</inkml:trace>
  <inkml:trace contextRef="#ctx0" brushRef="#br0" timeOffset="20755.1871">23543 15230 4773,'-22'-22'5031,"6"15"-387,-3 7-258,2 19-3096,-9-2-645,6 12-387,-1 1-129,6 2 0,1-2-129,9-2 0,1-6-129,6-7 129,9-9 0,2-6-129,5-3 258,-3-8-129,5-4 129,-3-3-129,2 2 129,-8 1 0,1 4 0,-12 11-129,12-4 0,-12 4 0,0 23 0,0 4-129,0 6-129,0 10 0,2 11 129,1 2-129,2 6 129,-3-1-129,6-2 129,-6-2 129,-2-6 0,-1-5 129,-8-12-129,-5-6 129,-5-8-129,-5-6 0,-3-6-129,-10-8-903,10-4-1677,-9-16-1935,0-10 0,6-8-387</inkml:trace>
  <inkml:trace contextRef="#ctx0" brushRef="#br0" timeOffset="21020.2023">23779 15050 6063,'8'-16'5160,"-8"16"-387,-13 16-258,-1 16-3999,-6 7-258,6 10 0,-1 6-258,5 3 0,4 1 0,4-3-129,5-6-129,7-10 0,8-5-129,0-19-1032,9-3-3096,-3-6-129,-1-7-645</inkml:trace>
  <inkml:trace contextRef="#ctx0" brushRef="#br0" timeOffset="21347.221">23941 15342 4257,'0'16'4902,"0"-5"-516,0-11-1935,1 29-1290,-1-16-387,0 2-258,0-4-387,0-11-129,5 14 0,-5-14 0,14 0-129,-4-3 387,0-5-387,4-6 516,1 3-516,1-2 387,-3 2-258,-1 6 387,-4 2-258,1 3 0,-9 0 0,11 28 0,-9-7 0,2 2-129,-2 3-129,5-5-387,3 6-774,-5-17-1290,-5-10-2064,14 15-258,-7-17 258</inkml:trace>
  <inkml:trace contextRef="#ctx0" brushRef="#br0" timeOffset="21587.2347">24253 15015 4386,'33'12'5547,"-16"12"-258,-4 5-387,3 17-2451,-8-8-1548,6 11-258,-1 4-387,-6 4-258,-3 2 0,-4-3-516,-11 14-645,-5-8-3741,-4-2 0,-6-4-516,-6-6-258</inkml:trace>
  <inkml:trace contextRef="#ctx0" brushRef="#br0" timeOffset="22707.2988">16556 16679 774,'-7'0'4515,"7"0"516,0 0-645,-5-9-1677,5 9-1161,0 0-516,5 0-387,-5 0-129,18 5-258,-4 4 258,4 2-258,3-2-129,1 8 129,2-9-129,0 0 0,-5 0-129,-1-5 129,-7-3 0,-1 1-129,-10-1 129,0 0 0,0 0 0,-9 13-129,-7 2 129,-7 12-129,-5 9-258,-7 3-387,8 14-2451,-8-3-1806,1 4 129,6-8-516</inkml:trace>
  <inkml:trace contextRef="#ctx0" brushRef="#br0" timeOffset="23211.3276">16810 16868 4773,'0'11'5031,"0"3"-258,0 2-258,2 5-2709,-4 0-1161,1 12 129,-3-1-516,2 2 0,1-2-129,1 1 129,1-11-258,8-5 0,3-10 0,3-7-129,4-14 129,2-6-129,2-8 258,-3-5-258,-1-2 129,-5-1 0,-4-1-129,-10-2-129,0 20-645,-13-5-3096,-3 9-645,-3 6-258,-2 9-516</inkml:trace>
  <inkml:trace contextRef="#ctx0" brushRef="#br0" timeOffset="45387.596">5020 12154 2580,'49'-1'3741,"-17"-2"-645,3 1-387,1-5-645,10 5-387,-2-4-387,12 6-516,-1 0 0,7 3-387,0 0-129,4 6 0,6-2-258,1 1 129,5-3 0,4-1-129,6-4 129,0 0-129,9-5 129,4-4-129,9-3 129,2-1-258,4 1 258,-2 3-129,5 0 0,3 3 0,-5 3 0,-3 3 0,-3 0 0,-3 3 0,-2 2-129,2-2 129,-3 0 0,-1-2 0,-2 2-129,3-3 0,0 0 258,-1 0-258,-7 2 129,-5 3 0,-4 1-129,-2 1 129,-6 0 0,1 1 0,-1-1-129,-2-1 129,6-1-129,2-2 0,1 1 129,1-3 0,7 2 0,0-2-129,-1 0 129,2-1-129,1 0 129,6 0 0,8-1 0,0-3-129,5-1 129,4 2 0,7 1 0,0 0 0,3 2 0,-2 0 129,-4 0-129,5 5 0,-6-3 129,0 2 0,-6-4-129,4 0 129,-1 0-129,-2-2 0,1-5 129,-1 2 0,1-2 129,1 4-129,-4-4 129,-2 4-129,-3-2 258,1 3-258,-1-3 129,-3 2-129,-4-3 129,-3 1-258,-5-3 258,-6 1-258,-7 3 0,-10-1 0,-13 2 0,-10 3 0,-11 0 0,-11 0 129,-7 5-129,-6 1 0,-7 1-129,-8-7-1290,0 0-2838,10 7-129,-10-7-516,1-8-387</inkml:trace>
  <inkml:trace contextRef="#ctx0" brushRef="#br0" timeOffset="57015.2611">7214 15751 1548,'15'-19'3612,"-11"2"387,1-7-1419,-1 8-774,-4-15 0,0 10-387,-7-11-516,1 8 129,-8-10-516,0 11 0,-5 0-258,3 4 258,-4 5-387,2 9 0,-2 5 129,2 19-129,1 10 129,7 17-258,-4 15 129,7 11-258,-2 8 258,6 2-129,3 10-258,0-2 387,2-6-258,3-6 258,1-13-129,1-8-129,0-8 0,0-10-258,1-10-387,-7-13-3096,-1-16-258,0 0-387,0 0-387</inkml:trace>
  <inkml:trace contextRef="#ctx0" brushRef="#br0" timeOffset="57216.2726">6940 16031 4257,'1'-15'4644,"14"6"-258,5-3-387,0-7-2580,11 4-387,-2-8-258,5 3-774,4 7-2580,-4-4-1419,-2 1-387,-1 0-129</inkml:trace>
  <inkml:trace contextRef="#ctx0" brushRef="#br0" timeOffset="58095.3228">7511 15480 1161,'6'-26'4128,"-6"26"0,0-13 0,0 13-1806,-6 11-774,-6 12-258,7 22-645,-11 7 129,8 17-516,-7 5 129,6 5-387,1-1 0,3-4 0,5-3-258,0-19 129,10-6-387,-2-28-129,12 7-1419,-1-23-1935,2-6-129,0-13-516,-2-18 516</inkml:trace>
  <inkml:trace contextRef="#ctx0" brushRef="#br0" timeOffset="58403.3405">7628 15776 1032,'5'-51'4128,"-5"51"129,0 0-516,9 21-1419,-3 13-903,-2-8-516,3 12 0,-2-6-774,1-3 0,-1-8-258,1-5 0,-6-16 0,11 3 129,-4-10 0,0-14 0,1-2 0,0-12 0,0-3 129,1 3-129,1 1 129,0 7 0,0 6 129,1 17 0,-1 4 0,4 25 0,-2 6 0,0 10-129,2-1-258,-5-3-1032,5 0-2580,-2-2-516,-5-13-129,1-7-387</inkml:trace>
  <inkml:trace contextRef="#ctx0" brushRef="#br0" timeOffset="58643.3542">8001 15238 2580,'17'12'4257,"-3"17"-258,-3 8 0,4 1-1677,0 20-1032,-3-5-645,0 10-258,-2-3-129,-6 1-129,-1-2-387,-3-9-1548,-6 0-1935,0-8-516,-3-8-258,1-9 129</inkml:trace>
  <inkml:trace contextRef="#ctx0" brushRef="#br0" timeOffset="59011.3752">8681 15207 2193,'54'-23'4128,"-40"22"0,-5 5-129,-9 14-2322,-7-3-645,-2 10-258,-6-1-129,0 3-387,0 2-387,-7 3-129,3-1-129,-2-2 129,1 0 0,1-5 0,4 1 129,3-2-129,3-7 516,8 0 0,1-7 129,11 6-129,5-7 258,4 1-258,1-2 129,4 0-258,-1 3-258,-3-5-258,-1 7-645,-8-11-1419,-2 6-1806,0-1 129,-10-6-387</inkml:trace>
  <inkml:trace contextRef="#ctx0" brushRef="#br0" timeOffset="59380.3963">8563 15692 774,'0'8'2709,"0"-8"-516,0 0-1032,0 0-387,0 0 129,0 12-129,0-12 129,0 0 129,0 0 0,0 0-258,0 0 129,4 3-516,-4-3-258,0 0-129,0 0-1032,0 0-2451,0 0-387,0 0 258</inkml:trace>
  <inkml:trace contextRef="#ctx0" brushRef="#br0" timeOffset="59958.4294">8982 15216 3612,'12'-33'4644,"-5"22"-387,0-3-1032,4 14-1032,-11-12-387,0 12-645,0 0-129,3 9-516,-7 0-129,-6 7-129,-1 1 0,-4 5-129,-3 4-258,0-1 129,0 1-258,1-2 129,3-3 0,2-1 0,3-2 0,2-3 0,7-15 129,-1 18-129,1-18 129,8 12 129,4-7-129,1-2 0,3-2 0,2 1 129,2-1-129,0 0 0,-2-1 129,-2 1-387,1 6-774,-9-7-2967,0 2-258,-8-2-516,0 0-129</inkml:trace>
  <inkml:trace contextRef="#ctx0" brushRef="#br0" timeOffset="60626.4676">10022 14847 1,'13'-33'3869,"-13"19"388,-4 3-645,-11-3-1548,4 14-387,-9 0-258,5 8-516,-6 10-129,5 10-387,1 5-387,1 5 0,8 4-258,1-5 129,5 2-258,1-10 258,8-7 0,2-12 0,0-6 129,2-4 129,-2-14 0,0-5 0,-2-3 129,1 1-129,-4 0 129,0 7-129,-6 14 129,11-6-129,-11 6 0,16 28-129,-10 0 129,3 11 0,0 5-129,0 2 129,-2 3-129,-4-2 0,-3 0 129,0-1 0,-11-4 0,-4-6-258,-6 1-516,-8-12-1677,-1-1-1677,0-8-258,-1-10-387,6-8 388</inkml:trace>
  <inkml:trace contextRef="#ctx0" brushRef="#br0" timeOffset="60860.481">10303 14521 4128,'10'5'4902,"-19"22"-387,-8 9-129,-1 1-2709,4 19-1032,-1-1-387,8 5-258,6-7-129,1-6-258,12-4-516,0-18-1161,9-4-2193,2-12-258,-3-9-258</inkml:trace>
  <inkml:trace contextRef="#ctx0" brushRef="#br0" timeOffset="61199.5004">10442 14805 1,'10'0'3869,"1"14"1,-6-3-645,-1 2-1161,3 2-774,-6-5-774,-1-10-129,7 16-387,-7-16-129,0 0-129,8 0 129,-8 0 0,9-23 129,-3 5-129,-1 0 129,2-3 129,3 4 129,-2 0 387,3 7-129,-2 1 258,4 9-129,-6 3 0,4 11 129,-2-2-258,1 5-129,-1 1-387,-1-3 129,1 0-387,-9-15-645,13 13-3225,-13-13-129,10 0-387,-10 0 0</inkml:trace>
  <inkml:trace contextRef="#ctx0" brushRef="#br0" timeOffset="61423.5132">10752 14330 3354,'22'-17'5031,"-10"25"-258,3 15-516,1 10-2322,-1-3-1290,8 12 0,-9 1-258,2 6 0,-5 2-258,-4 4-258,-6 6-387,-7-5-1806,-7 6-1935,-7 7-516,-8 1 0,-7 1 1</inkml:trace>
  <inkml:trace contextRef="#ctx0" brushRef="#br0" timeOffset="62339.5656">8090 17636 2580,'13'-58'3870,"-12"7"516,-1 5-1806,2 2-387,-5-6-516,2 4-129,-11 2-516,5 11-258,-9 17-129,0 12 0,-7 19-387,3 35 0,-3 7-129,1 14-129,2 2-129,4 16-129,9-9 0,4-10-258,3-70 387,15 71 0,2-59 129,2-15 0,3-19 0,-1-28 0,-4-1 0,0 6 258,-3-14-258,-4 3 0,0 8 0,-4 23 0,-6 25 0,15 16 0,-8 10 129,0 22 0,1 25-129,2 13 0,1 7 258,0-14-258,1-3 0,0-14 0,-1 5 0,-2-13 129,-9-54 0,11 71 0,-11-71-129,0 0-129,-9 60 129,9-60-258,0 0 0,-61 41-129,61-41-516,-57 21-774,57-21-2709,-55-9-129,55 9-516,-48-26 516</inkml:trace>
  <inkml:trace contextRef="#ctx0" brushRef="#br0" timeOffset="62619.5816">8369 16948 4644,'11'22'4386,"-9"12"-129,-2 5-129,0 9-3483,4 27 129,0 1-387,4 16-129,2-13-258,4 7-258,3-12-1161,-2 5-1806,3-37-903,3-20-516,-5-21 516</inkml:trace>
  <inkml:trace contextRef="#ctx0" brushRef="#br0" timeOffset="62954.6008">8579 17172 1032,'11'14'3870,"-1"2"-129,-5 5-129,2-2-2064,2 5-516,-3-2-516,-1-4-387,-1 5 0,-2-9 0,-1-2 0,-1-12 129,0 0 129,4-18-258,-2-5 129,4-14 0,-1 4 0,5-4 0,0 4-258,3 8 258,0 8-129,3 5 258,-3 12-258,1 17 0,-3 12-129,0 15 129,0 7-516,-5 4-1290,2-6-2064,-3 6-774,-2-19 258,1-11 1</inkml:trace>
  <inkml:trace contextRef="#ctx0" brushRef="#br0" timeOffset="63202.615">8873 16576 6321,'31'27'5031,"-10"6"-387,0 4-387,9 11-3354,-5-3-129,2 20-258,-3-1-258,-4 8 0,-7 4-387,-8 10-258,-2 5-1032,-7 3-2838,-5-3 0,-4-13-645,-1-12 0</inkml:trace>
  <inkml:trace contextRef="#ctx0" brushRef="#br0" timeOffset="63444.6288">9389 16987 5289,'-20'0'4902,"11"0"-516,9 0-129,0-11-3354,5-6-129,15 4-387,6-2-645,3-4-3483,9-3-774,2-2 129,0 1-645</inkml:trace>
  <inkml:trace contextRef="#ctx0" brushRef="#br0" timeOffset="63646.6404">9414 16719 2322,'24'94'4386,"-7"-35"-129,-2 6-129,-2-12-2709,-1 17-903,-2-10-2322,-3 1-2064,-7-22-258,0-3-516</inkml:trace>
  <inkml:trace contextRef="#ctx0" brushRef="#br0" timeOffset="64066.6644">9871 16321 774,'48'-55'4386,"-35"29"0,-10 2-516,-7 9-2193,-5 19 0,-9 0-645,3 25 0,-5 1-387,3 24-645,4 16 258,4 17-258,7 7 129,2 7-387,11 6 129,3 1-129,3-5 0,1-5-129,3-19-2451,-3-18-1548,-6-23 0,-2-19-258</inkml:trace>
  <inkml:trace contextRef="#ctx0" brushRef="#br0" timeOffset="64391.683">9706 16716 5160,'31'-26'4773,"4"-3"-129,7-6-645,1-12-3483,9-1-129,1 2-645,-4 2 387,-4 3-387,-10 9 516,-8 8-129,-7 9 387,-12 8-258,-8 7 258,0 0 129,0 26-387,-4-1 387,-1 14-516,-1 9 0,3 3-258,3 4 258,3 5-387,5 1 0,2-10-258,4 2-516,-7-21-3225,7-15-516,1-17 0,-1-9-387</inkml:trace>
  <inkml:trace contextRef="#ctx0" brushRef="#br0" timeOffset="64698.7005">10297 16462 645,'0'0'4128,"10"0"516,-7 8-258,-3-8-1935,12 29-1290,-9-17-387,7 4 129,-10-16-387,11 15 129,-11-15-387,12 0 0,-6-5 129,1-8-129,-2-7 0,5 1 0,2-4-129,1 5 0,1-2-129,0 7 0,0 4 0,0 6 0,-1 3-129,-1 8 129,-4 6-129,-1 2-387,3 7 0,-5-9-258,6 11-903,-11-25-2580,12 17-645,-2-15 0</inkml:trace>
  <inkml:trace contextRef="#ctx0" brushRef="#br0" timeOffset="64915.7129">10641 16061 4644,'22'-17'5160,"-6"19"-516,2 13 129,-5-6-3354,12 27-387,-8-1-129,3 9-387,-10 2 0,-6 10-516,-4 12-387,-20 5-3999,-5 10-516,-12-1-387,-7 3-129</inkml:trace>
  <inkml:trace contextRef="#ctx0" brushRef="#br0" timeOffset="65410.7413">10562 15894 258,'2'48'3999,"-6"-15"258,-3 21-516,-12 7-1548,-5 4-1419,1 14-258,-11 16 0,-1 20 129,-11 17 0,-1 18 387,-11 10-387,3 28-258,-5-1-129,0 11-1935,0-28-2451,4-13-516,-1-33-387</inkml:trace>
  <inkml:trace contextRef="#ctx0" brushRef="#br0" timeOffset="68734.9314">4896 11968 1548,'46'-49'3741,"-18"7"0,14-9-1032,6-3-645,1-14-1032,12-6-129,2-8-516,6-4 0,0-3 0,1 10 0,-6 2-129,-6 11 0,-8 9 129,-9 16-129,-13 15-1032,-12 16-2709,-16 10-387,0 0-387,-3 13 0</inkml:trace>
  <inkml:trace contextRef="#ctx0" brushRef="#br0" timeOffset="69178.9568">6502 11991 5547,'-30'11'4515,"21"-11"-129,9 0-129,-7-34-2838,15 10-258,8-17-258,9-5-645,10-13-129,8-5 0,7-8 0,5-8-129,4-1 0,2-2-129,-3 5 129,-4 10 0,-8 6 129,-8 9-258,-5 15 0,-13 11-1161,-5 18-2580,-15 9-387,0 11-387,-7 10-387</inkml:trace>
  <inkml:trace contextRef="#ctx0" brushRef="#br0" timeOffset="69666.9847">8139 12026 645,'-45'67'4128,"30"-45"129,-1-14-129,6-8-1806,10 0-258,-2-23-387,9 6-258,3-15-387,10 3 0,1-14-258,10 1-129,5-13 0,13-5-387,6-8-129,8-1 0,3-7-129,5-4 0,4-4 0,0 1-129,-4 7 0,-8 9 129,-8 6 0,-9 13 0,-8 10-129,-14 12 0,-6 15-387,-18 11-387,7 0-1290,-13 6-2322,-5 13-258,-8 6-387,0 7 0</inkml:trace>
  <inkml:trace contextRef="#ctx0" brushRef="#br0" timeOffset="71151.0696">8449 11985 1548,'-60'-12'1677,"33"7"129,4 1 387,-1-1-129,9 5 0,0-4 0,5 6-129,1-2-516,9 0-129,0 0-129,22 15-258,8-21 0,19-13 129,16-25 0,25-11-258,23-22-258,26-15 0,23-18-258,16-4-129,8 1 0,2 9-258,-3 12 129,-9 14-129,-23 15 0,-19 20 0,-27 16 0,-21 10 0,-18 10-258,-17 0 0,-13 7-387,-17-7-2064,-4 7-1806,-4-3-258,-13 3-645,0 0 388</inkml:trace>
  <inkml:trace contextRef="#ctx0" brushRef="#br0" timeOffset="73087.1803">13128 11074 3612,'0'0'4128,"0"0"-387,0 0-1677,0 0-516,-6 13-387,4 5-129,-11 4-258,0 16 0,-12 8-387,-4 12 0,-13 12-129,-8 13-129,-8 10 0,-10 7-129,-5 7-129,-3-6-129,6 2-645,-1-14-2451,11-8-1032,12-9-387,3-13 129</inkml:trace>
</inkml:ink>
</file>

<file path=ppt/ink/ink2.xml><?xml version="1.0" encoding="utf-8"?>
<inkml:ink xmlns:inkml="http://www.w3.org/2003/InkML">
  <inkml:definitions>
    <inkml:context xml:id="ctx0">
      <inkml:inkSource xml:id="inkSrc0">
        <inkml:traceFormat>
          <inkml:channel name="X" type="integer" max="32767" units="in"/>
          <inkml:channel name="Y" type="integer" max="32767" units="in"/>
          <inkml:channel name="F" type="integer" max="32767" units="dev"/>
        </inkml:traceFormat>
        <inkml:channelProperties>
          <inkml:channelProperty channel="X" name="resolution" value="3971.75757" units="1/in"/>
          <inkml:channelProperty channel="Y" name="resolution" value="5295.24854" units="1/in"/>
          <inkml:channelProperty channel="F" name="resolution" value="0" units="1/dev"/>
        </inkml:channelProperties>
      </inkml:inkSource>
      <inkml:timestamp xml:id="ts0" timeString="2013-11-05T17:07:35.453"/>
    </inkml:context>
    <inkml:brush xml:id="br0">
      <inkml:brushProperty name="width" value="0.05292" units="cm"/>
      <inkml:brushProperty name="height" value="0.05292" units="cm"/>
      <inkml:brushProperty name="color" value="#FF0000"/>
    </inkml:brush>
  </inkml:definitions>
  <inkml:trace contextRef="#ctx0" brushRef="#br0">4107 4087 6321,'4'-38'5418,"-4"38"-387,-7-21-645,7 21-2451,0 0-258,0 0-645,0 17-387,8 12 0,11 13-387,8 20-129,11 23 0,13 22-129,10 16 129,12 9 0,9 0-129,9-7 0,10-16 129,6-25-129,4-26 0,4-30 0,6-31 0,2-29 0,2-33 0,-2-23 0,-2-27 0,-2-18-129,0-21 129,-1-5 0,-1 4-129,1 9 258,3 16-258,2 27 129,4 31 129,7 37-129,4 35 129,5 34-129,5 25 129,8 22-129,5 16 129,7 12 0,5-5 0,8-13-129,2-15 129,5-23 0,4-28-129,-1-25 129,0-30 0,1-29-129,0-22 129,-3-15-129,5-6 129,-2 3 129,4 7-258,5 11 129,4 21 0,7 14 129,9 17-129,9 17 129,8 12-129,12 6 0,5 11-129,6 2 0,3 3 0,2 1 0,0-3 0,-1-5-129,-2-7 129,-7-8-129,-6-14 258,-7-15-129,-3-15 129,-8-12 0,-7-13 0,-4 1 0,-6 5 0,-1 10 0,-5 18 0,-4 19-129,-9 18 0,-9 27 0,-8 24 0,-13 8 0,-11 3-129,-14-3-129,-9-7 258,-16-10-258,-9-10 0,-11-10-129,-9-11 0,-9-6-129,-11-1-129,-12-6-903,-7 5-3612,-13 1 0,-9 7-516,-16-5-387</inkml:trace>
</inkml:ink>
</file>

<file path=ppt/ink/ink3.xml><?xml version="1.0" encoding="utf-8"?>
<inkml:ink xmlns:inkml="http://www.w3.org/2003/InkML">
  <inkml:definitions>
    <inkml:context xml:id="ctx0">
      <inkml:inkSource xml:id="inkSrc0">
        <inkml:traceFormat>
          <inkml:channel name="X" type="integer" max="32767" units="in"/>
          <inkml:channel name="Y" type="integer" max="32767" units="in"/>
          <inkml:channel name="F" type="integer" max="32767" units="dev"/>
        </inkml:traceFormat>
        <inkml:channelProperties>
          <inkml:channelProperty channel="X" name="resolution" value="3971.75757" units="1/in"/>
          <inkml:channelProperty channel="Y" name="resolution" value="5295.24854" units="1/in"/>
          <inkml:channelProperty channel="F" name="resolution" value="0" units="1/dev"/>
        </inkml:channelProperties>
      </inkml:inkSource>
      <inkml:timestamp xml:id="ts0" timeString="2013-11-05T17:08:14.404"/>
    </inkml:context>
    <inkml:brush xml:id="br0">
      <inkml:brushProperty name="width" value="0.05292" units="cm"/>
      <inkml:brushProperty name="height" value="0.05292" units="cm"/>
      <inkml:brushProperty name="color" value="#FF0000"/>
    </inkml:brush>
  </inkml:definitions>
  <inkml:trace contextRef="#ctx0" brushRef="#br0">19585 996 4773,'0'0'5160,"10"-49"-387,-10 49-129,0 0-2838,0 0-387,0 0-129,0 0-516,0 0-387,-3 54 258,0-1-516,-3 19-129,1 44 129,-5 25-129,4 24 129,-4 22-258,4 27 0,0 18-258,2 13 645,1 7-258,0-9-129,0 0 129,0-1-129,-2 0 129,-3-7 129,-1-2 0,-1-7-516,-2-4 516,0-12-129,4-8 0,0-13 129,4-17 0,3-19-129,1-25 129,8-15 0,5-19 0,8-12 258,7-14-387,4-13 129,11-6 0,5-5 0,13-5 0,9-8-129,17-6 258,9-8-387,15-10 129,17-3 0,13-4 0,13-10 0,13-4 0,8-1 129,4-1-258,4-1 258,1 2-258,-4 1 258,-6-1-129,-6 3 0,-10 1 0,-8-1-129,-12 1 129,-11-2 129,-13 4-129,-10 0 0,-10-2-129,-13 0-258,-14 10-645,-19-5-3999,-6 0-129,-18 1-516,-15-4-129</inkml:trace>
  <inkml:trace contextRef="#ctx0" brushRef="#br0" timeOffset="602.0344">20623 2159 11223,'10'-12'5418,"-10"12"-129,0 0-387,-5-9-3741,5 9-516,0 0-129,-4-10-129,4 10-258,-8-15-387,8 15-516,-12-29-3999,12 13-387,0-1-387,0 0-645</inkml:trace>
  <inkml:trace contextRef="#ctx0" brushRef="#br0" timeOffset="945.054">22069 1392 9159,'0'0'5934,"0"0"-645,0 0 0,0 0-3741,0 0-258,0 0-387,0 0-258,0 0 258,0 0-516,0 0-516,0 0 516,0 0 129,0 0-903,0 0-387,0 0 129,0 0-4386,0 0-516,0 0 258,0 0-774</inkml:trace>
  <inkml:trace contextRef="#ctx0" brushRef="#br0" timeOffset="1373.0785">22830 3789 7611,'15'9'5547,"4"-7"0,-17-8-516,6 0-3483,-8-9-645,7 2-129,-7-5-129,3 6-129,-3-5-258,0 3-129,-2 2-129,1 1-258,1 11-645,-10-21-2451,10 21-1806,0 0-645,-7 7 0,-3 5-645</inkml:trace>
  <inkml:trace contextRef="#ctx0" brushRef="#br0" timeOffset="1765.1009">20627 5454 9933,'-5'-16'5547,"-8"-2"-645,13 18 129,-24-4-3870,11 5-387,-5 3-129,2 0-387,1 2-129,1-1-387,14-5-129,-16 5-1806,16-5-2838,5 0-258,8-5-645,4-14-129</inkml:trace>
  <inkml:trace contextRef="#ctx0" brushRef="#br0" timeOffset="2156.1233">23457 2159 7353,'1'-16'5676,"-2"3"-258,1 13-258,-12 0-3612,12 0-516,0 0-258,0 0-129,0 0-258,0 0 0,0 5-258,0-5 0,0 0 0,0 0-258,0 0-129,0 0-516,10 3-3096,-10-3-1290,0 0-645,9 4-258</inkml:trace>
  <inkml:trace contextRef="#ctx0" brushRef="#br0" timeOffset="2673.1529">24283 4881 6837,'10'4'5676,"2"-4"-129,-12 0-129,0 0-3612,1-8-774,-1 8-129,0 0-129,0 0-258,0 0-129,0 0-129,0 0-129,-11-10-129,2 10-258,9 0-258,-5 13-1677,5-13-3354,-10 14 0,10-14-645,-10 14-516</inkml:trace>
  <inkml:trace contextRef="#ctx0" brushRef="#br0" timeOffset="37223.129">15417 6626 3612,'3'-46'4128,"0"27"-1032,-3-7-645,1 13-516,-3-10-258,2 23-516,-2-23 0,2 23-387,0 0-129,-1 12-129,-1 8-129,2 13 129,0 8-258,3 11 0,0 11-129,0 8 129,2 3 0,-1 1-129,2 0 0,-3-8-129,2-6 0,-2-10-129,0-10 0,-3-14-645,4 1-1290,-4-28-2451,0 0-258,0 0-258,0-24-129</inkml:trace>
  <inkml:trace contextRef="#ctx0" brushRef="#br0" timeOffset="37572.149">15378 6590 4773,'10'-41'4773,"2"21"-129,5 11-387,-3-7-3096,12 12-258,-3 2-258,7 2-258,-1 7 0,1 11-129,-3 3 0,0 0-129,-3 4-129,-5 3 129,-4-2-129,-5 0 129,-7 0-129,-3-2 129,-7-2 0,-6 0-129,-3 0 0,-5-4 0,-3 2-258,-1-7-258,6 11-1290,-6-14-2451,8 5-516,2-6 0,15-9-387</inkml:trace>
  <inkml:trace contextRef="#ctx0" brushRef="#br0" timeOffset="37850.1649">15728 7024 1548,'11'3'4257,"-2"5"645,-9-8-516,4 12-2322,2 4-645,-6-5 0,4 10-645,-4-3-129,1 5 0,-1 0-516,1-1-129,0 0-129,3-4-258,2 1-387,-6-19-774,14 10-2967,-5-10 0,2-2-516,-2-13 387</inkml:trace>
  <inkml:trace contextRef="#ctx0" brushRef="#br0" timeOffset="38069.1774">15834 6791 6450,'-3'-11'4644,"3"11"-387,0 0-1032,0 0-3096,-11 6-3741,11-6-516,0 0-516,1 13 0</inkml:trace>
  <inkml:trace contextRef="#ctx0" brushRef="#br0" timeOffset="38683.2125">16935 6606 6708,'2'-13'4773,"-2"13"-129,0 0-258,11 31-3483,-8 0-129,3 13-258,1 9 0,1 10-129,2 4-258,1 0 0,2-1-129,-2-6-129,-1-6 0,-4-8-387,2-6-903,-8-16-2838,0-7-258,0-17-387,-12-3-387</inkml:trace>
  <inkml:trace contextRef="#ctx0" brushRef="#br0" timeOffset="38991.2302">16948 6659 6063,'-4'-69'5031,"4"40"-258,7-3-258,10 10-3225,0-6-258,10 13-387,4 4 0,7 11 0,-2 4-387,2 13-129,-4 9 0,-4 9-129,-8 4 0,-9 1-129,-12 1 129,-3-2-129,-14-5 129,-3-5-129,-5-6 0,-2-4-129,-1-3 0,1-7-258,7 1-387,-3-10-1161,22 0-2322,-13 3-387,13-3 0,0 0-387</inkml:trace>
  <inkml:trace contextRef="#ctx0" brushRef="#br0" timeOffset="39343.2503">17344 6943 774,'8'10'4386,"-8"-10"516,10 7-387,-4 6-1161,-6-13-1161,12 13-645,-12-13-258,16 25-645,-9-8 129,2 8-387,1 2-129,-3 2-258,0 4 0,-4 0-129,2 3 0,-3-2 0,-2 0-129,0-3 129,-2-3 0,-4-2 0,-1-1-129,-4-6 0,0-1-129,-7-8-129,2 3-516,-7-13-1677,5 0-1935,-3-12-258,4-5-129</inkml:trace>
  <inkml:trace contextRef="#ctx0" brushRef="#br0" timeOffset="39548.262">17430 6660 10191,'17'-16'5031,"-17"16"-387,12-11-516,-12 11-4773,17-12-3612,-17 12-387,0 0-387,0 0-387</inkml:trace>
  <inkml:trace contextRef="#ctx0" brushRef="#br0" timeOffset="40455.3139">12847 8819 903,'0'0'3354,"0"0"-387,0 0-258,12 0-129,-1-8 129,16 7-516,-4-15-258,17 10-516,4-14-258,12 5-387,4-12-258,9-1-129,8-12-258,12-3 129,11-10-258,7-8 129,7-8-129,9-9 0,9-2 0,2-6 0,3 1 0,-4 0 129,-3 2-129,-5 2-129,-12 11 0,-13 8 129,-17 10-258,-13 10 258,-16 10-258,-16 8 0,-16 9 0,-13 6-258,-9 9-258,0 0-129,-4 5-774,-11-1-2967,3 6-258,-7 0-258,-2 3 775</inkml:trace>
  <inkml:trace contextRef="#ctx0" brushRef="#br0" timeOffset="41099.3507">12944 8481 1806,'11'-17'4515,"-11"17"0,1-13-258,-1 13-3096,0 0-129,-10 0-258,10 0 0,-12 17-129,6 0-387,-3 0 129,0 7-258,-4 0 129,-1 3-129,-4-3 129,1 3-387,-1-3 129,1 0 0,2-2 0,3 0 0,3-3 0,6-2 129,3 0-129,12 0 129,4 0 0,3 0 0,7 1 0,3-2-129,0 1 129,1 2-129,-2 2 0,-4-3 129,-3 3-129,-5 0 258,-4-2-258,-4 2 129,-4-1-258,-4-6-258,1 5-645,-1-19-3225,-5 17-258,5-17-387,0 0-129</inkml:trace>
  <inkml:trace contextRef="#ctx0" brushRef="#br0" timeOffset="100735.7617">9095 14311 903,'0'0'3225,"-12"10"-387,12-10-1290,0 0-129,0 0-258,0 0-129,0 0-129,0 0-129,0 0-258,13 9-129,-13-9 129,16 10-129,-5-5 129,3 5 0,-2-1-258,7 4 129,0 0-129,5 2 0,3-5 129,7 5 129,1-6-129,10 3 0,3-3 0,7 2 0,2-6-129,5 2 129,3-2-258,3 2 0,3-7 0,3 2-129,6-2 129,2 0 0,2-7-129,5 0 129,2-1-129,4-1 258,3 1-258,-2 1 0,-4 3 0,1 4 0,-5 0 0,1 0 0,-1 2 129,-1 3-129,-2-1 0,-1-2 0,-1 1 129,-1-3-129,1 0 0,0 0 0,-5 0 0,-3 0 129,-4 0-129,-2 3 129,-8-1-129,-2 0 129,-4 1-129,-1-1 129,-3-2-129,1 0 129,5-3-129,5-3 129,4-1-129,0 2 0,4-3 129,3 1-129,-3 2 129,-1 2-129,-3-2 129,-4 4 0,-4-4-129,-1 5 129,-7-1-129,-5 1 129,-8 0 0,-4 0-129,-8 6 0,-4 1 0,-8 3 129,-4 2-129,-5 2 0,-2 1 0,-2 2-129,0-5-516,0 1-3741,-2-1-387,2-12-258,-13 14-516</inkml:trace>
  <inkml:trace contextRef="#ctx0" brushRef="#br0" timeOffset="129027.3799">5998 4902 903,'0'0'2967,"0"0"-903,1-11 129,-1 11-258,0 0 0,4-20-387,-4 20 129,0 0-258,0 0-258,0 0-258,0 0-258,0 0-387,0 0 0,-1 6 0,1-6-129,-1 19 0,1-7-129,0 3 129,0 9 0,0 4-129,0 5 129,0 5-129,0 6 129,1 9-129,-1 6 129,0 5 0,0 4-258,1 2 258,-1 5-129,1 2 0,0-2 0,2 1 0,-3-6-129,3-2 0,-3-2 258,0-2-258,0-5 258,0-4-129,-3 1 0,0-1 0,1-1 0,-2-1 0,2-1 0,1-3 0,-1 0-129,2-6 129,0 1 0,0-6 0,0 0 0,0-3-129,0-2 129,0 4 0,0 1 129,0-1-129,0 2 0,0-3 0,-1 0-129,1-2 129,0-1-129,0-6 129,1-4-258,0-1 258,1-3-129,0-2 0,-1 0 129,1 0-129,-2-5-258,0 9-1419,0-8-1935,0-13-387,-1 21-258,1-21-129</inkml:trace>
  <inkml:trace contextRef="#ctx0" brushRef="#br0" timeOffset="187678.7346">4960 5699 2193,'10'-9'3483,"-10"9"-129,7-11-516,0 10-387,-7-11-258,10 9-516,-10-10 0,0 13-129,0-15-129,0 15-387,-10-15-129,10 15-258,-22-3-258,4 3 0,-1 12-258,-2 8-129,-2 10 0,1 12 0,1 7 0,4 6-129,5 8 0,8-2 258,4-3-258,4-3 129,9-12-129,7-7 258,6-12-129,4-7 129,4-13-129,-2-4 129,3-10 0,-1-7-129,-3-1 0,-4-3-129,-3 1 0,-6-3-1032,-2 10-3225,-7 2-387,-9 11 0,0 0-645</inkml:trace>
  <inkml:trace contextRef="#ctx0" brushRef="#br0" timeOffset="191381.9464">6120 4954 129,'-11'-14'3096,"1"-4"0,5 6-1161,5 12-129,-6-19 0,6 19 258,-4-16-258,4 16 0,-5-11-258,5 11-129,0 0-258,0 0 0,-8 6-516,7 8-129,0-2-129,-2 8 0,0 10-258,3 10 0,-4 8 0,1 18 0,-4 12 129,1 15-129,-2 14 129,1 11-129,-3 6 0,3 6 0,-1 2 0,1 0-129,2-4 0,1-2 0,0-8 0,3-1-129,0-6 129,1-5-129,-1-6 0,-1-16 129,2-6-129,-1-13 0,-3-9 129,1-18 0,-1-12-129,0-7 0,1-7-258,3-12-645,0 0-2064,0 0-1419,-6-6-516,6-8 0,0-1-258</inkml:trace>
  <inkml:trace contextRef="#ctx0" brushRef="#br0" timeOffset="192050.9847">6170 4946 3225,'0'0'4128,"-9"-11"-258,9 11 0,-4 10-2193,4-10-387,-8 26-129,1-5-387,4 16-129,-1 2-129,2 14 0,-4 10 0,4 12-258,-3 9-129,0 9-129,0 7 129,-2 6-129,0 2 0,-4 4 0,2 3 0,2 0 0,-2-4 0,3-4 0,-1-6 0,2-7 0,1-1 0,1-9 129,-1-4-129,1-8-129,0 1 129,0-6-129,3-1 0,-1-2 0,1-5 129,0-6-129,0-4 0,2-4 129,0-4 0,1-3 0,-3-6-129,0 1 129,-1-2-258,-5-4 258,0 0-258,-4-5 0,2-1-129,-4-9-129,5 2-258,-5-11-1032,3-3-2064,9 0-645,-13-5 129,13 5-258</inkml:trace>
  <inkml:trace contextRef="#ctx0" brushRef="#br0" timeOffset="193075.0433">6532 918 2580,'0'0'4644,"0"0"-387,0 0-1161,0 0 0,0 0-903,0 0-129,0 0-774,0 0 129,-35-50-645,35 50-387,0 0 129,0 0-258,43-1-129,-43 1-258,50 0 258,-50 0-258,64 6 258,-25-6 387,-2 0-387,1 0 0,-38 0-129,67 0 129,-67 0-129,49-8-129,-49 8-129,0 0-774,37 0 0,-37 0-2064,0 0-1677,0 0 0,0 0-258,0 0 0</inkml:trace>
  <inkml:trace contextRef="#ctx0" brushRef="#br0" timeOffset="193403.062">6795 883 5547,'0'0'5160,"0"0"0,0 0-645,0 0-2322,0 0-1032,0 0 0,-8 66-516,8-66-516,0 81-129,0-30 0,1 4 387,2 10-516,0 3 0,-1-5 387,-1-2-645,2 1 645,-2-3-387,-1-14 0,0-1-1290,-2-23-516,0-1-2451,2-20-387,0 0-129,0 0-258</inkml:trace>
  <inkml:trace contextRef="#ctx0" brushRef="#br0" timeOffset="193823.086">7172 731 5289,'0'0'5547,"0"0"-774,0 0-258,0 0-2451,0 0-645,0 0-258,-34 47-645,34-47-258,-24 80 0,11-23-129,4 7 0,1 12 258,3 4 0,3-4-129,2-2 129,5 0-387,5-2 129,2-8-129,2-11 0,4-17-774,-2-17-387,8-5-3741,-5-9 129,2-9-129,-21 4-516</inkml:trace>
  <inkml:trace contextRef="#ctx0" brushRef="#br0" timeOffset="194299.1133">7363 1050 5289,'0'0'4902,"0"0"-387,0 0 516,0 0-3741,0 0-645,25 65 258,-25-65-258,15 63 0,-15-63-258,9 63 258,-9-63-516,3 53 258,-3-53-387,0 0 258,0 0-258,0 0-387,0 0 387,0 0-258,0 0 258,-6-52 0,6 52 387,10-71-387,-10 71 387,24-69 0,-24 69-258,0 0 258,40-64-516,-40 64 129,0 0 129,0 0 0,42-18 0,-42 18 129,0 0 0,0 0 129,34 58-129,-34-58 0,17 57-129,-17-57-258,15 68 0,-15-68-387,13 66-387,-13-66-1161,8 54-2322,-8-54-258,0 0-258,0 0-387</inkml:trace>
  <inkml:trace contextRef="#ctx0" brushRef="#br0" timeOffset="194642.1329">7708 853 8256,'9'-52'5031,"-9"52"-258,0 0-129,45 26-3483,-45-26 0,0 0-387,47 68-258,-47-68 0,34 74-387,-34-74 516,21 97-774,-18-39 774,0 2-774,-3 5 0,-6 4 0,-4 5 0,-1-3 0,-3-8 129,1-5-258,-2-8-129,4-7-774,-6-6-3096,8-15-129,-2-14-645,11-8-129</inkml:trace>
  <inkml:trace contextRef="#ctx0" brushRef="#br0" timeOffset="195064.157">8501 1069 9804,'0'0'4515,"0"0"258,0 0-129,0 0-2451,0 0-1419,0 0-387,42 9-129,-42-9 129,37 3 0,-37-3-129,0 0-129,48 2-258,-48-2-129,0 0-129,0 0-387,42-4-2193,-42 4-1677,0 0-387,0 0-258,0 0 387</inkml:trace>
  <inkml:trace contextRef="#ctx0" brushRef="#br0" timeOffset="195267.1686">8546 1166 7353,'0'0'4773,"0"0"-129,0 0-129,18 54-2193,-18-54-1032,0 0 0,49 8-516,-49-8-129,0 0-645,40-5-645,-40 5-1161,0 0-2322,0 0 0,0 0-1032,0 0-129</inkml:trace>
  <inkml:trace contextRef="#ctx0" brushRef="#br0" timeOffset="195858.2024">9657 955 6450,'0'0'4773,"0"0"-258,0-54-258,0 54-1935,0 0-774,0 0-387,-36-26-258,36 26-387,0 0 0,-47 0-258,47 0-129,-42 19-129,42-19 0,-45 53 129,45-53 0,-42 72 387,42-72-645,-23 86 258,23-86 129,0 89 0,0-89-387,30 68 258,-30-68-516,52 39 258,-52-39-387,62 6-516,-24-11-1290,-38 5-1935,58-25-258,-58 25-258,51-35 0</inkml:trace>
  <inkml:trace contextRef="#ctx0" brushRef="#br0" timeOffset="196190.2214">9927 1098 8127,'0'0'4902,"0"0"-129,0 0-129,40-13-2967,-40 13-129,0 0-387,56 0-258,-56 0-387,60-4 0,-60 4-258,66-8 0,-66 8 129,67-6-516,-67 6-129,57-6 387,-57 6-774,40-7 0,-40 7-258,0 0-1935,0 0-2064,0 0 129,0 0-129,0 0-903</inkml:trace>
  <inkml:trace contextRef="#ctx0" brushRef="#br0" timeOffset="196467.2373">10206 906 9159,'0'0'5031,"0"0"-387,0 0-387,0 0-3354,0 0 0,-13 50-516,13-50 0,4 54-258,-4-54 129,7 63-258,-7-63 0,3 68-129,-3-68 387,1 65-774,-1-65-1419,0 0-2064,-4 68-258,4-68-258,0 0-516</inkml:trace>
  <inkml:trace contextRef="#ctx0" brushRef="#br0" timeOffset="196963.2656">11300 1270 13416,'0'0'4515,"0"0"129,0 0-516,0 0-3612,0 0-645,0 0-1161,0 0-3612,38 3 645,-38-3-387,0 0-645</inkml:trace>
  <inkml:trace contextRef="#ctx0" brushRef="#br0" timeOffset="197144.276">11914 1220 7740,'0'0'3999,"0"0"-129,43-10-1290,-43 10-3870,0 0-1677,0 0-774,0 0-774,0 0 387</inkml:trace>
  <inkml:trace contextRef="#ctx0" brushRef="#br0" timeOffset="197391.2901">12379 1143 13545,'38'17'5547,"-38"-17"-516,0 0-1032,0 0-3225,0 0-129,0 0-516,0 0-258,0 0 129,0 0-129,38 10-129,-38-10-516,0 0-645,0 0-2193,0 0-903,0 0-516,36-14-258,-36 14-129</inkml:trace>
  <inkml:trace contextRef="#ctx0" brushRef="#br0" timeOffset="197716.3087">13005 1085 11481,'0'0'5418,"0"0"0,0 0-903,41-1-3096,-41 1-258,0 0-387,0 0-129,0 0-258,0 0-129,0 0-129,0 0 0,0 0-129,0 0 129,0 0-258,0 0-258,0 0-129,0 0-774,0 0-2193,0 0-1935,0 0 516,0 0-645,0 0-387</inkml:trace>
  <inkml:trace contextRef="#ctx0" brushRef="#br0" timeOffset="208810.9433">9935 450 3225,'0'0'3225,"0"0"129,32-52-129,-32 52-1419,0 0-129,0 0-774,0 0-258,0 0 129,0 0-129,0 0-129,0 0 129,0 0-129,0 0 387,-38 58-258,38-58 129,-25 51-129,25-51 0,-38 70-129,38-70 0,-62 100-258,17-37-387,-11 10 258,-5 15 0,-6 9 129,-4 15 0,-2 8-387,4-2 387,4-3-387,9-9 645,9-19-645,11-8 258,7-17-516,9-14 129,8-10-129,2-14-387,10-1-1806,-2-5-1548,4 7-129,-2-10-387,2 4-387</inkml:trace>
  <inkml:trace contextRef="#ctx0" brushRef="#br0" timeOffset="225117.876">6497 7718 2709,'11'-12'4257,"-11"12"129,7-24-1548,6 19-774,-9-12-387,9 10-387,-9-6-258,4 6-387,-8 7-129,0 0 0,0-12-258,-9 12-129,-4-1 0,-5 1-129,-2 0 0,-3 0 129,-1 5-129,-1 1 0,2 6 0,-1 5 129,2 0 0,0 4-129,0 3 258,1 3-258,-1 3 129,-1 3-129,2 1 129,-2 5-129,3 7 0,3 9 0,2 14-129,4 15 129,4 17 129,2 23 0,3 23-129,1 12 129,0 17 0,0 13 129,-2 8-129,-1 6 129,3 1 129,-3-1 0,3-9-129,1 1 0,0-7-129,6-7 0,3-3 0,3-6 129,-2-5-258,1-12 0,-1-5 0,0-3 129,-4-4-129,-2-7 0,-1-12 129,-3-9-129,0-11 0,0-11 0,0-14 0,0-17 0,1-17 0,2-10 0,0-10 0,2-8 0,1-5 0,-6-12 0,9 11 0,-9-11 0,0 0 0,9 6 129,-9-6-129,9-6 0,-9 6 129,18-20 0,-4 6 0,6-1-129,1 2 129,6 0 0,1 1 0,3 0-129,4 1 129,-1 1-129,0 1 0,-5 1-258,1 1-258,-10-7-1419,-1 9-2967,-5-5 0,-2 2-387,-12 8-387</inkml:trace>
  <inkml:trace contextRef="#ctx0" brushRef="#br0" timeOffset="227274.9994">5141 9567 7353,'-6'-18'4644,"6"18"-129,0-14-387,0 14-2838,0 0-387,14 0-387,2 16-258,-3 7 129,5 11 0,-3 9 0,0 8 0,-2 4-258,-1 6 0,-4-3 0,-1-1 0,-3-11 0,-1-11-129,-2-9-129,-1-26 129,0 0-129,0-17 129,0-23-129,1-13 129,1-13-129,3-9 129,1-5 129,5 3-129,2 2 129,2 10 0,2 11 0,2 15 0,1 15 0,1 19 129,0 12-129,0 22 0,0 10 0,1 14-129,-2 6-129,-3 3-258,8 8-2451,-10-12-1677,2-4-387,-4-16-387,-2-9-258</inkml:trace>
  <inkml:trace contextRef="#ctx0" brushRef="#br0" timeOffset="228566.0732">8149 8444 2709,'21'-20'4773,"-21"20"0,10-5-258,-10 5-2322,0 0-774,0 0-129,0 0-258,-8 3-516,-4-1-129,-2 6-129,-7 4-129,-7 2-258,-6 6 129,-14 2-258,-4 6 258,-6-1-387,2 4 387,-2 0-387,7-1 387,7 1-129,9 2 129,13 5 0,13 7 0,9 8 129,7 12-129,8 16 0,6 19 129,0 18-129,0 17 0,-3 13 0,-2 11 0,-6 6 129,-2 9-129,-2-2 258,-1 0-258,1-7-129,4 3 0,-1-6-258,6 4-129,-4-12-387,9-4-129,-8-19 0,7-6-129,-12-25 258,6-14 258,-9-22 258,2-20 258,-4-10 645,-2-18 0,3-4 0,-3-12 129,0 0 129,7-10-258,-7 10-258,13-21 0,-6 11-129,3-1-129,-1 5 0,0 4 0,3 2 0,-1 2 0,1 5 0,1 3 0,0-4 0,5 6-903,-1-5-2967,0-7-387,3 0-129,-4-6-129</inkml:trace>
  <inkml:trace contextRef="#ctx0" brushRef="#br0" timeOffset="229742.1405">6971 10403 2709,'5'-10'4644,"-1"-4"-258,-4 14-129,14-5-2193,-14 5-258,17-2-516,-17 2-129,22 17-387,-10 4-129,2 9-258,0 3-129,-1 4 129,-3 0-387,-1-2 129,-1 0-129,-6-9 0,1-9-129,-3-3 129,0-14-129,0 0 129,-6-9 0,2-16-258,2-13 258,2-5 0,0-5 0,3-2 0,6 2 0,3 6 0,1 7 258,3 11-129,1 14-129,1 10 129,2 8-129,-2 11 129,1 7 0,0 6-129,0 5 0,1 6 0,-2 0 0,-2-2 0,0 1-129,-5-5 0,2 2-903,-8-13-2838,2-3-516,-3-6-387,0-8-387</inkml:trace>
  <inkml:trace contextRef="#ctx0" brushRef="#br0" timeOffset="244786.0009">10007 9022 129,'4'-12'3354,"-4"12"-774,0 0-258,0 0-258,0 0 0,0 0 129,-4 0-258,4 6-645,0-6 0,-7 11-387,7-11 0,-8 6-258,8-6-129,-12 0-129,1 0-129,-2 0-129,-4-1-129,-3 1 0,-2 0 0,-5 0 129,0 7-129,0 0-129,-1 4 129,2 1 129,5 1-258,1 2 129,1-1 0,4-1 0,2-1 0,1 0 0,2 0 0,0 2 0,3 1 0,-1 4 0,1 3 129,1 6 0,1 4 0,0 6 129,2 7-129,2 4 0,-1 9 0,1 4 0,-2 6-129,3 8 129,0 12-129,0 4 129,4 10-129,2 11 0,4 4-129,-2-1-129,7 10-129,-7-10-774,9-1-3354,-8-5-129,0-3-387,-4-10-516</inkml:trace>
  <inkml:trace contextRef="#ctx0" brushRef="#br0" timeOffset="246722.1117">9696 10875 2709,'7'-22'4773,"-4"11"-516,-3 11-903,1-11-645,3 19-645,-4-8-645,0 33-387,0-4-516,0 21-129,0 16-129,2 22 129,1 17-129,2 17 258,-2 18-387,3 16 129,-1 6-129,1 0 0,-2-10-129,-1-9 129,2-17-258,0-14 129,-2-18 0,3-14-129,0-15 129,-1-12 0,0-9-129,4-10 129,-3-7-129,1-8 129,1-7 0,-8-12 0,12 5 0,-12-5 0,13-10 129,-5-2 0,0-1 0,1 1-129,2 0 129,0 3 0,4 4 0,0 0-129,4 3 0,-2 2 0,3 0 0,1 0-129,2 3-258,-3-3-516,6 0-3483,-9 0-387,-1 0-387,-4 0-387</inkml:trace>
  <inkml:trace contextRef="#ctx0" brushRef="#br0" timeOffset="249118.2487">10128 9039 1935,'27'-20'3096,"-14"1"774,2 6-2967,9 2 129,-2-4 129,10 11 129,-4-7 129,14 11 0,0-7-129,17 7-258,9 0-387,17 1-258,15-1-129,19 0-129,20-1-129,18-6 0,22-5 0,18-2 0,19-6 0,11-2 0,46 0 129,-12-3-129,17 1 0,11-1 129,13 0 0,7 0 0,14 0 0,10-3-129,-21 0 258,30 3-129,-5-1 0,0 2 129,-13 7-258,-4 0 387,-19 5 0,-15 7 129,-15 1-258,-20 4-129,-17 1 258,-17 7-387,-21 0 258,-18 1-387,-21 3 129,-19 3-129,-26 0 0,-20 4 129,-22 2-129,-19 0 129,-17 2-129,-14 0 129,-9 1-129,-7-4-129,-4-2 129,0 1 129,0-2-129,0-3 0,2 3 0,6-2 0,5 2 129,1-2 0,4 6-258,-1-1 516,4 2-258,3 6 258,2-2-129,1 6 129,6 0-129,9 4 129,4 0-129,11 8 0,7-3 0,6 5-129,7 4-129,-1 4-258,5 14 0,-8 3-387,3 11 0,-6 2 129,-2 17 0,-9 4 129,0 18 0,-8 5 129,-8 5 387,-5 7 0,-6 8 0,-11 8-2451,-6 6-1548,-1 5-258,-10-8-129</inkml:trace>
  <inkml:trace contextRef="#ctx0" brushRef="#br0" timeOffset="250330.3181">20546 9319 2709,'-27'-33'4515,"17"20"-1032,-4-8-645,14 21-387,-13-29-387,13 29-387,1-17-516,11 17-129,-2 7-387,5 15-129,-2 7-129,2 15-129,-2 6-129,0 8 0,-5 3 0,-2-1-129,-4-7 0,0-7 0,-1-12 0,-1-8 0,0-14 0,0-12 0,0-9 0,0-17 129,0-11-129,0-11 0,2-8 0,2-4 0,4 2 0,2 0 0,3 2 0,7 8 129,1 9-129,6 11 258,-1 10-129,3 8 0,-1 10 0,-3 7 0,-1 17 129,-7 8-129,-2 9-129,-5 8 0,-4 3 129,-2 2-129,-1-1 0,-2-4-129,1-5-258,-2-10-129,4 3-903,-4-19-3096,0-6-645,0-12 0,0 0-516</inkml:trace>
  <inkml:trace contextRef="#ctx0" brushRef="#br0" timeOffset="250794.3446">20928 8683 6063,'4'-29'5031,"2"15"-258,6 9-1290,-4-12-2064,13 11-258,-2-3-258,8 9-258,-2-3-129,0 4-129,-5 9 0,-2 4-258,-6 8 0,-6 5-129,-6 5 0,-4 2 129,-6 4-129,-3-1 0,-1-2 0,1-4 0,3-6 0,4-6 0,6-9 0,4-5 0,13-5 0,5-7 129,6-4-129,5 0 0,1-2 0,0 1 0,1 1 0,-10 3 0,-2 3-258,-7-4-129,0 13-1935,-16-4-2451,8 0-258,-8 0-258,0 0-387</inkml:trace>
  <inkml:trace contextRef="#ctx0" brushRef="#br0" timeOffset="253991.5275">10118 13033 1,'-27'0'0</inkml:trace>
  <inkml:trace contextRef="#ctx0" brushRef="#br0" timeOffset="255042.5876">9909 13005 3354,'-8'9'3354,"14"-7"0,-6-2-2709,24 0-387,-3-4 258,7 1 129,5-1 129,7 3-129,7-6 387,9 5-129,6-4-258,8 6 258,3-5-129,10 5 0,5-4-129,8 1-258,7-3 0,11 1 0,5-2 129,9 4-258,1 0 129,5 3 0,-5 6-129,3 8 0,-4 5 0,-5 3-258,0 7 129,2-2-129,2-3 129,5 0-129,5-7 0,11-2 0,7-1 0,7-3 0,5-2 0,3 1 0,0 3 0,2 0 129,2 0-129,-6 1 0,-1-3 0,1 0 0,-4-4 0,2-3 129,1-4-129,5 0 0,0-4 129,3-3-129,1 1 129,1-1-129,-3 4 129,5 1 0,-6 2 0,-7 0 0,-5 6-129,-3 3 0,-5 5 0,-2-4 0,0 0 0,0-1-129,7-4 0,1-4 0,9-1-129,-2-8-129,5-5-387,-5-13-129,-1-3 0,-16-14 129,-2-3 129,-11-15 258,-11-5 0,-5-6 645,-8-9 258,-4 7 258,-15-6 258,1 12-258,-15 0 258,-10 11-387,-16 4-129,-11 8 0,-15 0 0,-9 6-387,-7-1-129,-4-1 129,-3-4-258,-1-4 0,3 2 0,2-1-129,2-2 258,0-2 0,1 2 258,1 3-129,1 4 129,-3 1 0,0-1-129,0 3 0,-4 0-129,0 1 0,-1-1-129,0-1 129,0-1-129,-1 3-129,1-2 129,0 4 129,0-1 0,1 0 0,2 4 129,-3 2-129,3 4 0,0 2 0,0 2 129,1 3-129,0 3 0,-2 3 0,-1 3-129,1 1 0,-7 11-387,3-12-129,-3 12-516,0 0-1548,-3 5-1806,3-5-516,-10 19-258,4-5 259</inkml:trace>
  <inkml:trace contextRef="#ctx0" brushRef="#br0" timeOffset="277773.8877">20396 11501 774,'0'0'3096,"6"4"-258,2-4 258,-8 0-516,10-8 258,-10-6-774,0 14-129,2-27-516,-2 15-387,-5-6-129,-3 4-258,-5 0-129,-3 9-258,-3 2 129,-2 6 0,-4 14-258,-1 9 129,0 10 0,1 9-129,3 5 129,5 1-129,7 0 129,9-1-129,2-5 0,14-8 0,8-8-258,3-13 129,7-9-258,1-11-1032,5-7-3225,-2-9-129,0-6-387,-5-7-387</inkml:trace>
  <inkml:trace contextRef="#ctx0" brushRef="#br0" timeOffset="278211.9128">20599 11798 6837,'0'11'5160,"0"-11"-129,0 0-387,0 0-1290,11 25-2193,-11 1-645,0 12-129,-1 15-387,-5 4-1419,-1 15-3354,-4 11-129,-2 8-387,-3 6-516</inkml:trace>
  <inkml:trace contextRef="#ctx0" brushRef="#br0" timeOffset="282466.1561">11442 841 3612,'6'-49'4902,"-6"49"-387,0 0-1548,0 0-387,0 0-645,0 0-387,-38-50-516,38 50-258,0 0 0,-49-11-387,49 11 0,-42 0-258,42 0 258,-50 29-516,50-29 129,-55 49-129,55-49-258,-48 73 129,48-73 258,-37 82 0,37-82-258,-15 84 387,15-84 0,3 76-129,-3-76 258,26 54-129,-26-54 129,42 34-258,-42-34 516,55 11-258,-55-11-258,60-5 516,-60 5-258,59-24 0,-59 24-258,45-28 129,-45 28-645,0 0-774,36-40-2967,-36 40-387,0 0-129,0 0 0</inkml:trace>
  <inkml:trace contextRef="#ctx0" brushRef="#br0" timeOffset="283333.2057">11682 1226 4128,'0'0'4773,"0"0"-129,0 0-387,0 0-1935,0 0-387,0 0-903,0 0-387,0 0-258,-13 58-258,13-20 258,2 13-387,1 5 129,-1 9-516,1-2 774,-1 2-1032,-2-9-3354,0-3-258,0-13-387,0-12-258</inkml:trace>
  <inkml:trace contextRef="#ctx0" brushRef="#br0" timeOffset="284970.2994">12000 914 7353,'0'0'4902,"0"0"-258,0 0-387,0 0-2580,0 0-516,0 0-387,0 0-903,0 0 129,-16 47 0,16-47-258,1 57 258,-1-57-129,8 67 258,-8-67-258,12 59 516,-12-59-645,0 0 258,15 55-129,-15-55 129,0 0-129,0 0 0,0 0 129,0 0 0,9-56 129,-9 56-129,11-62 129,-11 62-129,18-63 387,-18 63-129,28-49 129,-28 49-129,0 0-129,42-22 129,-42 22-129,0 0 258,50 30-258,-50-30 129,34 50-387,-34-50 129,30 70-129,-30-70 258,23 80 129,-23-80-387,12 71-129,-12-71 129,7 57-129,-7-57-516,0 0-1806,0 0-1806,0 0-258,0 0 0,0 0-258</inkml:trace>
  <inkml:trace contextRef="#ctx0" brushRef="#br0" timeOffset="285566.3335">12368 626 6450,'0'0'5031,"0"0"-258,0 0 0,0-56-2451,0 56-645,0 0-516,18-54-516,-18 54-129,0 0-129,46-39-129,-46 39-129,0 0-258,44 2 258,-44-2-129,0 0-129,26 73 129,-26-73 0,1 64 0,-1-64-129,-12 78 129,12-78-258,-25 69-129,25-69 258,-28 50 0,28-50 129,0 0-129,0 0 129,-29 52-258,29-52 258,0 0 387,0 0-387,0 0 129,43-11 0,-43 11-258,38-9 129,-38 9 387,42-8-258,-42 8-129,37-1 129,-37 1-129,0 0 0,38 1 129,-38-1-645,0 0-2580,0 0-1419,0 0-774,0 0 0,0 0-387</inkml:trace>
  <inkml:trace contextRef="#ctx0" brushRef="#br0" timeOffset="291887.695">11197 1584 774,'0'0'0,"41"-118"2709,-14 59 1161,4-6-774,7 8-1161,-5-7-129,10 5-903,-5 2-129,7-1 0,-6 0 0,3 1-258,-2-1 129,1-3-387,-2 4 129,-1-1-129,-8 8 0,-30 50-129,51-83-129,-51 83 0,0 0-129,31-49-258,-31 49-1548,0 0-2193,0 0 129,-16 56-387,16-56 129</inkml:trace>
  <inkml:trace contextRef="#ctx0" brushRef="#br0" timeOffset="310833.7787">20296 13698 6063,'-7'-19'4902,"-7"3"-258,3 8-258,11 8-3225,-24 0 0,11 17-258,-10 3-129,1 18-129,-6 8-258,1 17-129,-3 14-129,3 18 0,-1 9 0,6 10-129,3-1 129,9 2-258,7-4 258,4 0-129,11-13 129,7-16-129,5-11 129,7-13-129,3-14 129,4-15 129,1-17 0,2-16-129,0-23 129,5-16-129,-5-20 0,3-15 129,-3-19-129,-4-5 0,-5-8-129,-3 2 129,-13-1 0,-4 3 0,-10 5-129,-4 4 129,-11 12-258,-7 6 258,-2 11-258,-6 10 258,1 13-258,-2 12 0,3 14 129,2 11-258,3 14-516,-3 3-4128,11 12 0,0-3-387,6 3-387</inkml:trace>
  <inkml:trace contextRef="#ctx0" brushRef="#br0" timeOffset="311525.8182">21059 13278 8127,'0'-14'4773,"0"14"-387,-5 0-1161,-4 0-2451,4 12 129,-5 7-258,0 15-129,-4 17-129,0 16 0,-4 18-129,1 18 258,-3 17-516,0 17 129,7 8-129,5-2-129,8-7 129,0-8-129,7-17 129,7-13-387,8-21 387,3-20-129,1-18 129,0-12-258,-2-8-516,-4-15-3096,3-4-903,-2-9 0,-5-8-645</inkml:trace>
  <inkml:trace contextRef="#ctx0" brushRef="#br0" timeOffset="313349.9226">21429 14038 1419,'-10'0'4515,"10"0"387,0 0-258,-8-8-2193,8 8-645,-2-21-387,2 21 129,4-32-645,6 13 129,-1-5-387,6 4-129,-3-2 0,6 6-129,-3 3-129,4 6 0,-3 5-129,-1 4 129,-2 13-129,-2 10 129,-2 8-129,0 9-129,-3 6 129,-4 8-129,1 2 0,-3 1-258,0-3 258,0-5-129,0-6 0,-3-10 129,-1-11-129,3-10 129,1-14 0,-3-13 0,3-12 0,0-17 0,4-8 0,5-11 129,2-1 0,4-2 258,0 4-387,5 6 258,0 4-129,2 14 0,-2 7 0,0 12 0,-2 10-129,-2 7 0,-3 12 129,-1 15-129,-2 8 129,0 9-258,-2 9 258,0 5-129,2 5-129,-2 2 0,1 1 129,-1-10-258,-3-3 0,2-10-258,-1-6-258,-6-18-774,5-2-3483,-5-17-129,0-12-258,-5-14-516</inkml:trace>
  <inkml:trace contextRef="#ctx0" brushRef="#br0" timeOffset="313825.9498">21959 13418 9288,'-5'-34'5160,"5"34"-129,0-22-1161,0 22-2580,7-9-258,6 9-387,-2-2 0,5 2-129,0 4-129,0 4-129,-2 4-129,0 5 129,-5 2-129,-2 4-129,-4 2 0,-3 2 0,-2 0 0,-5 2 0,-5 0 0,1 0 0,-3-2-129,0-1 129,2-2 0,2-2 129,2-5-129,6-6 0,2-11 0,8 8 0,5-8 129,3-2 0,3-9-129,1 2 129,1-2 0,0 6 0,-2 1 0,-3 2-129,-2 2 0,-3 0 0,-2 8-129,-9-8-387,11 22-903,-11-22-3612,4 9-129,-4-9-645,0 0-258</inkml:trace>
  <inkml:trace contextRef="#ctx0" brushRef="#br0" timeOffset="314253.9743">22478 13065 8385,'0'-12'5160,"0"12"0,-8-3-387,8 3-3612,0 0-258,-1 13-129,1-13-129,5 16-129,3-8 0,9 6 0,3 3-129,6 8 0,4 6 129,3 12-258,-2 14 0,-1 24-129,-4 14 129,-9 13-129,-4 18-129,-10 12 129,-6 10-387,-13 2 0,-6-3 129,-6-10-258,-2-8 129,-3-14-258,5-9-129,-5-27-1032,9-8-3483,1-22 0,10-6-645,-3-17-258</inkml:trace>
  <inkml:trace contextRef="#ctx0" brushRef="#br0" timeOffset="337905.3271">20321 16180 2709,'4'-29'4902,"-4"29"-129,0 0-129,0 0-2322,-6-15-1032,2 24-387,-8 6-129,1 10-129,-6 5-258,-1 14-258,-6 14 258,0 15-258,3 18 0,3 6 0,3 10-129,7 10 0,8 5 129,4 13 258,13-8-387,7-11 129,6-22 0,5-3 0,3-32 0,1-25 0,2-24-129,0-32-129,-2-24 258,-1-15-258,-3-19 258,-6-28-387,-5-4 258,-8-13-129,-7-6 129,-6 3-129,-6-11 258,-9 7-129,-5 13-129,-3 15 258,-4 18-129,-2 25 0,0 22 0,-2 15 0,0 24-129,2 17 129,1 21 0,0 9-129,4 16 129,3 7-129,7 1 129,8 8 0,5-9 0,13-12-258,9-11 516,7-12-258,10-20 0,4-14 129,7-12-129,3-19-129,1-3 258,-2-7-129,-3 0-129,-4 0-258,-5 11-645,-13-5-3096,-1 11-645,-11 4-387,-3 1-129</inkml:trace>
  <inkml:trace contextRef="#ctx0" brushRef="#br0" timeOffset="338333.3516">21365 15918 6063,'8'-38'5289,"-7"27"-387,-1 11-387,0 0-3225,-10-3-516,0 16-129,-7 11 0,0 23 0,-7 12-387,1 15-129,-3 12 129,1 21 0,4 11-258,2 7 0,8 2 0,8-8 129,3-8-129,9-7 129,9-13-258,4-22 387,11-18-258,1-20 129,4-16-387,-3-11 0,4-4-387,-6-18-1032,5-7-2967,-8-12-645,-2-4 129,-7-2-645</inkml:trace>
  <inkml:trace contextRef="#ctx0" brushRef="#br0" timeOffset="338777.3769">21568 16479 4902,'0'0'5031,"5"-5"-258,4 13-387,-7 9-3354,12 10-387,-4 4-129,4 11 129,-5 2-387,0 0-129,-1-3-129,-3-8 129,-1-12-129,-1-2 0,-3-19 0,0 0 0,4-18 129,-2-12-129,0-15 0,2-5 0,2-6 129,3 1 0,0-1-129,6 6 129,-1 7 0,1 10 129,3 13-258,1 12 258,-1 8-129,2 7-129,-3 10 258,-2 9-258,0 8 129,-2 5-129,0 4 129,-3 2-258,-2 0 129,-1-2 0,-3-5-129,2-8-129,1-1-903,-7-14-3354,0-15-387,8 0-129,-3-15-645</inkml:trace>
  <inkml:trace contextRef="#ctx0" brushRef="#br0" timeOffset="339221.4023">22009 15823 3354,'24'-2'5031,"-13"10"-258,2 1-129,2 11-2838,-6-12-774,6 10-258,-5-5 0,3 3-387,-4-1-258,-2 3 0,-2-1 0,-4 3-129,-1 2-129,-1 2 129,-4-2-129,-1 2 0,-1 3 0,0-13 0,2-1-129,5-13 258,0 0 0,0 0-129,0 0 258,11-3-129,1-13 129,2 4-129,3 1 129,0-1-129,2 7-258,-4-7-1161,3 3-2709,-5 6-645,-3 1-258,0 2-129</inkml:trace>
  <inkml:trace contextRef="#ctx0" brushRef="#br0" timeOffset="339661.4275">22427 15692 1677,'5'-9'4644,"10"12"258,-2 19-1548,-5-7-774,11 28-258,-9-5-774,12 25-129,-11 4-645,5 19-258,-7 0 0,-1 11-129,-5 7-129,-3 5-129,-4 7-129,-7 1-129,-4-4 0,-9-1-387,4 13-1161,-15-11-2967,3-4-258,-4-16-387,1-6-129</inkml:trace>
</inkml:ink>
</file>

<file path=ppt/ink/ink4.xml><?xml version="1.0" encoding="utf-8"?>
<inkml:ink xmlns:inkml="http://www.w3.org/2003/InkML">
  <inkml:definitions>
    <inkml:context xml:id="ctx0">
      <inkml:inkSource xml:id="inkSrc0">
        <inkml:traceFormat>
          <inkml:channel name="X" type="integer" max="32767" units="in"/>
          <inkml:channel name="Y" type="integer" max="32767" units="in"/>
          <inkml:channel name="F" type="integer" max="32767" units="dev"/>
        </inkml:traceFormat>
        <inkml:channelProperties>
          <inkml:channelProperty channel="X" name="resolution" value="3971.75757" units="1/in"/>
          <inkml:channelProperty channel="Y" name="resolution" value="5295.24854" units="1/in"/>
          <inkml:channelProperty channel="F" name="resolution" value="0" units="1/dev"/>
        </inkml:channelProperties>
      </inkml:inkSource>
      <inkml:timestamp xml:id="ts0" timeString="2013-11-05T17:15:21.334"/>
    </inkml:context>
    <inkml:brush xml:id="br0">
      <inkml:brushProperty name="width" value="0.05292" units="cm"/>
      <inkml:brushProperty name="height" value="0.05292" units="cm"/>
      <inkml:brushProperty name="color" value="#FF0000"/>
    </inkml:brush>
  </inkml:definitions>
  <inkml:trace contextRef="#ctx0" brushRef="#br0">18610 694 5676,'0'0'4773,"0"0"-129,0 0-387,0 0-2322,0 0-516,0 0-387,0 0 0,0 0-516,0 0 0,2 85-258,-2-31 258,0 8-129,0 5-129,0 8-258,5 1-258,1-2 387,1-2-774,-4-16-1419,4-7-2322,-7-49-258,11 55-387,-11-55 0</inkml:trace>
  <inkml:trace contextRef="#ctx0" brushRef="#br0" timeOffset="384.0219">18611 635 6063,'0'0'5160,"8"-51"-387,-8 51-387,69-17-2580,-5 15-774,15-1 129,24 3-387,20-2-258,24 2-258,21 0 0,25 2 0,55 1 129,-13-1-129,45-2 129,-4 0 0,14 5 0,11 0 0,6 7-258,2 2-129,-40 2 0,18 7 258,-58 2-258,-6 0 0,-40 0 129,-38 0-129,-41-7 0,-35-2-387,-32-7-1677,-37-9-3225,0 0 0,0 0 0,-41-4-903</inkml:trace>
  <inkml:trace contextRef="#ctx0" brushRef="#br0" timeOffset="916.0524">18527 1135 9288,'0'0'5031,"0"0"-516,0 0-516,28 43-2451,44-27-516,21 1-387,31-2-516,35-2 258,30-5-129,38-6 258,32-2-258,31-5 0,25-1 0,18-2 129,16 2 258,5 5-387,-4 1-129,-20 5-258,-21 12 258,-40 2 258,-40 3-516,-47 0-516,-51-6-2451,-45-1-1935,-86-15-258,0 0-258,0 0-645</inkml:trace>
  <inkml:trace contextRef="#ctx0" brushRef="#br0" timeOffset="1411.0807">18606 2191 7482,'-6'-53'4773,"6"25"-129,1 12-387,-1 2-2451,0 14-387,0 24-258,-2 15-387,-8 12-387,4 18-258,-3 13 129,2 15-387,-1 0 129,3-4-258,4-6 129,1-13-387,5-5-258,-1-33-1290,8-4-2322,-4-32-387,6-6-258,-6-33-516</inkml:trace>
  <inkml:trace contextRef="#ctx0" brushRef="#br0" timeOffset="1771.1013">18559 2135 7611,'-5'-14'4902,"8"-3"0,12 14-387,6-9-1677,16 12-1935,13 0-387,23 0 0,18 0-129,23 3-129,26-3-129,27-3-129,32-2 0,62-3-129,-2 0 129,25 3-129,24 2 0,17 3 0,36 0 0,-21 13 0,-1 3 258,-43 1-129,2 6 129,-30 0-129,-42-3 258,-38 2-129,-79-7 129,-17-4-387,-49-1 0,-43-10-516,-21 14-3225,-38-14-1032,-17 3-516,-22-3-258</inkml:trace>
  <inkml:trace contextRef="#ctx0" brushRef="#br0" timeOffset="2328.1331">18392 3163 5547,'-12'0'4902,"12"0"129,9 0-387,18-13-2322,34 9-903,23-12-129,41 6 129,40-12-645,80 5-387,11-9 0,41-2-258,60 0-258,4 6 129,15 5-258,39 6-258,-45 8 516,-55 3 129,-1 0-129,-37 7 129,-73 3-129,-23-3-129,-49-4-129,-80-3-258,-5-1-129,-40-16-774,-14 12-3483,-32-8-645,-6 2-129,-9-2-258</inkml:trace>
  <inkml:trace contextRef="#ctx0" brushRef="#br0" timeOffset="3260.1864">17434 667 11739,'0'-56'4773,"0"56"-387,0 0 0,0 0-3870,0 61-258,0-61 0,-4 79 129,4-79-516,-14 97 129,14-97 387,-18 84-387,18-84 129,-16 62 258,16-62 129,0 0-258,0 0 387,0 0 0,0 0-774,42 32 516,-42-32 0,62-21-258,-25 4-516,1 3 387,0 1 0,-38 13-774,58-16-258,-58 16-3612,39-7-129,-39 7-516,0 0 258</inkml:trace>
  <inkml:trace contextRef="#ctx0" brushRef="#br0" timeOffset="3456.1976">17804 846 14190,'0'0'5547,"0"0"-645,0 0-774,0 0-3612,0 0-258,0 0-129,-12 63 258,12-63-774,0 63-2580,0-63-1806,0 60 258,0-60-516,11 70-387</inkml:trace>
  <inkml:trace contextRef="#ctx0" brushRef="#br0" timeOffset="4143.2369">17564 2450 7611,'11'-49'5160,"-1"29"-129,-7-4-516,3 13-903,-6-6-2580,0 17-258,0 0-387,0 22-387,-5 13 129,-1 21-258,-4 12 129,2 10-258,-2 8 129,0-1 129,2-11 0,4-7 258,1-16-258,3-14 258,0-18-258,7-11 0,7-8 129,5-6-258,5-4 129,6-4-258,3-1 258,3 3-258,1 0 258,0 3 0,-5 4-129,-4 0-129,-4 5-258,-10-3-774,5 4-3096,-19-1-258,10 9-387,-10-9-516</inkml:trace>
  <inkml:trace contextRef="#ctx0" brushRef="#br0" timeOffset="4671.2671">17970 3014 8256,'-3'-12'4515,"3"-13"129,3 14 0,-3-10-3096,12 10-258,-5-3-387,9 8-387,-4 1-129,1 5 0,-2 10-129,-1 8 129,-5 5-387,-3 6 387,-2 3-258,-2 3-129,-5-2 129,-2-2-129,-1-5 129,0-4-387,2-5 258,3-2-258,5-15 387,0 0-129,0 0 129,13 2-258,1-4 129,4-3-129,2-1-387,0-5-1419,3 11-2838,-5-5-129,3 5-645,-7-2-129</inkml:trace>
  <inkml:trace contextRef="#ctx0" brushRef="#br0" timeOffset="10951.6264">23715 523 2451,'0'0'4515,"0"0"258,0 0-1419,30-53-903,-30 53-516,0 0-645,0 0-387,0 0 0,0 0-387,0 0-129,0 0-258,-46-38 129,46 38-129,-41 6-129,41-6 0,-43 21 0,43-21 0,0 0 0,-38 33 129,38-33-258,0 0 0,34 34 0,-34-34 129,50 20-129,-50-20 129,52 24 0,-52-24-129,38 24 129,-38-24 0,0 0 0,0 0 129,0 0-129,0 0 0,-19 53 0,19-53 129,-47 12-129,47-12-129,-46 8-645,46-8-1806,-38 2-1935,38-2-258,0 0-387,0 0 0</inkml:trace>
  <inkml:trace contextRef="#ctx0" brushRef="#br0" timeOffset="11715.6701">23747 611 4257,'41'-39'4386,"-41"39"0,0 0-645,0 0-2451,0 0-258,0 0-258,0 0-258,14 51 129,-14-51-258,0 0 129,48 33-129,-48-33-258,38 5 129,-38-5-258,0 0 129,39-9-129,-39 9 129,0 0-129,0 0 0,0 0 0,-9-56 0,9 56 0,0 0-129,-40-31 0,40 31 129,0 0 0,0 0-129,0 0 129,0 0-129,0 0 129,0 0-129,0 0 129,0 0 0,0 0 0,38 8-129,-38-8 129,0 0 129,42 30 0,-42-30-129,0 0 129,48 23 0,-48-23 129,0 0-129,51 1 0,-51-1-129,0 0 129,41-17-129,-41 17 0,0 0 0,0 0 0,0 0-129,0 0 129,0 0-129,45-33 258,-45 33-258,0 0 129,0 0-129,45 3 0,-45-3-387,38 0-387,-38 0-258,37-2 0,-37 2 0,0 0 129,52-32-258,-52 32 258,0 0 645,25-80 645,-25 80 645,11-70 0,-11 70 387,0-56 0,0 56-258,0 0 129,0 0-129,0 0-258,0 0-258,-12 48-387,12-48-129,0 76 129,0-76 0,3 84-129,-3-84 129,4 61-258,-4-61-129,0 0-516,0 0-1677,27 52-2064,-27-52-258,0 0-516,0 0 129</inkml:trace>
  <inkml:trace contextRef="#ctx0" brushRef="#br0" timeOffset="12391.7087">24367 558 6321,'0'0'5031,"0"0"-258,0 0-258,0 0-2967,0 0-645,39-31-258,-39 31-387,0 0 129,49-1 0,-49 1-258,0 0 129,53-5 0,-53 5-258,0 0 129,0 0-129,0 0 129,0 0-129,0 0 0,0 0 129,0 0-129,0 0-129,0 0 129,-13 51 0,13-51-129,0 0 129,0 0 0,-1 55-129,1-55-258,0 0-516,42 18-387,-42-18-516,55 2 129,-55-2-258,57-4 387,-57 4 258,56-13 645,-56 13 774,0 0 903,0 0 516,0 0 0,23-53 0,-23 53-258,0 0-129,0 0-387,-42-21-387,42 21-129,0 0-258,0 0 129,0 0-129,-35 50 0,35-50 0,0 0 129,0 0 0,0 0-129,0 0 129,0 0-129,38 34 129,-38-34 0,0 0 129,38-51-258,-38 51 0,17-77 129,-9 28 0,-4-4 129,-2 0-258,-2 53 129,-1-87-129,1 87 0,0 0 0,0 0 0,0 0 129,0 0-129,14 57 129,-6-7 0,-3 8 0,0 6 0,2-3-903,13-2-3225,-15 2-903,4-1-129,2 2-903</inkml:trace>
  <inkml:trace contextRef="#ctx0" brushRef="#br0" timeOffset="13527.7737">23824 2336 1677,'0'-25'4386,"-25"15"258,7 7-2838,0 10-387,-5 5-258,7 11-258,0-3-129,11 7-258,1-4-129,9 2-387,7-1 129,5-2 0,4 2 0,-2-3 0,0-2-129,-5-1 258,-2-2-516,-7 0 516,-5-4-129,-5-2-129,-9-8 258,-6 1-129,-8-3 0,0 0 0,-1-2 0,1-4 0,5-1-258,8-4 0,15 11-516,0-22-645,19 15-129,6-13 0,13 12 0,-2-8 129,8 8 645,-3-3 0,-10 3 1419,2 8 129,-17-3 774,1 8-387,-17-5-129,9 18 0,-9-18-129,5 22-129,-5-22-516,14 16 0,0-11-258,3-5 129,0 0 0,2-7 0,-6-6-129,-4 1-129,-8-5 0,-1 3 129,-12-1 0,-9 1-258,-2 2 0,-1 3 0,3 1 0,-1 3 0,12 0 0,10 5 129,0 0 0,17 0 258,11 0 0,4 3-129,2 4 0,6 1 0,-1 1 0,-4 3-129,-6 0-129,-6-2 129,-7 2-129,-4-3 129,-5-1-129,-7-8 129,0 0 0,10 9 0,-10-9 129,5-7-129,0-4-129,1-5 129,-2-5 0,3-3 0,-2-3 0,4-2 129,0-5-129,-2-1 0,1-1 129,2 0 0,-1-2-129,-3 4 387,-3 1-258,-1 8 129,3 4-129,-5 21 129,0 0-129,2 9 0,-2 21 0,-2 11 0,2 9-258,3 1-129,2 14-774,1-17-2709,-1 1-1032,0-8-516,3-10-258</inkml:trace>
  <inkml:trace contextRef="#ctx0" brushRef="#br0" timeOffset="14222.8135">24382 2399 1935,'-1'-56'5418,"1"36"-387,0 4 129,0 0-2580,0 16-1032,0 0-516,0 0-645,57 0 129,-57 0-258,50 10 0,-50-10-129,54 6 258,-54-6-387,39 3 0,-39-3 0,0 0 0,0 0 0,0 0 0,0 0 0,0 0 129,-36 18-129,36-18 0,0 0 0,0 0 0,-29 64 0,29-64 0,0 0-129,0 0-129,0 0 129,42 52-387,-42-52-387,52 3-258,-52-3 129,63 0 129,-63 0 0,59-7 0,-59 7 774,43-9 258,-43 9 645,0 0 129,0 0 0,0 0 0,0 0 129,0 0-387,-32 3-258,32-3-129,0 0-129,0 0 0,-28 54 0,28-54-129,0 0 0,0 0 0,18 49 0,-18-49 0,0 0 0,50 0 0,-50 0-129,0 0 129,47-57-129,-47 57 129,16-86 0,-8 27 129,-12-8-258,-6-9 258,6 2 258,-2 4-129,-5 10 387,5 11-387,6 49 258,0 0-387,0 0 258,0 0-129,-10 61-387,10 6 258,2 11-258,-2 7 129,-2 4-129,-1-3-129,1-17-2967,-3 1-1806,-3-7-258,8-63-645,-28 87-258</inkml:trace>
  <inkml:trace contextRef="#ctx0" brushRef="#br0" timeOffset="15439.8831">19975 4127 1548,'-48'-17'2709,"23"6"258,8 7-387,0-8-129,17 12-387,-5-12-258,14 12-387,8-3-258,17 3-516,11 0 0,19 0 129,17-1 0,23 1 0,19-4-129,22 0-129,20-5-258,17 1 0,14-1-129,14 0-129,11 1 0,8 1-129,3 2 129,4 2 0,-3 3-129,0 0 258,-5 6-129,-9 0 0,-14 4 129,-13-1 129,-18 1-258,-17-2 258,-24 1-516,-30-9-1161,-22 0-3096,-31 0-387,-29-4-387,-21 4-258</inkml:trace>
  <inkml:trace contextRef="#ctx0" brushRef="#br0" timeOffset="16098.9208">19696 4305 3483,'13'-19'4257,"-8"8"-129,-5 11-1548,2-22-1161,-2 22-129,0 0-258,1 21 0,-2 4-387,1 18-129,-2 10-129,0 13-258,-1 9 129,3 5-129,0 2 0,0-5-129,0 3 0,0-10 0,3-7-129,0-9 0,1-9-129,-2-12-645,7-3-3096,-8-8-258,2-7-516,-3-3 129</inkml:trace>
  <inkml:trace contextRef="#ctx0" brushRef="#br0" timeOffset="16491.9432">19767 5201 645,'49'-19'4257,"-9"7"258,14-3-129,21 5-2322,7-11-258,24 9-387,16-5-387,20 7-258,13-5-258,17 6-258,8-1 0,10 3-258,6 0 0,4-1 0,-1 0-258,-2-3 129,-6 1 258,-9-2-258,-3-1 129,-10 0 0,-5-3 129,-3 0-129,-7 0 258,-2 1-129,-7 1 129,-1 0 0,-7-2 0,3 5 0,-13 0-129,0 4 258,-7 2 0,-10 5-129,-4 0-129,-6 0-129,-4 11-258,-10-9-2322,-13 9-2064,-14-1-516,-13-8-645,-46-2 129</inkml:trace>
  <inkml:trace contextRef="#ctx0" brushRef="#br0" timeOffset="17647.0093">19177 4750 3225,'-5'-10'3999,"1"-1"-129,4 11-1419,0 0-645,0 0-903,-6-13-258,6 13-258,0 0-258,0 0 0,0 0-129,-3 14 258,0 2 0,0 12 129,-1 2-129,2 14 129,-3 6-129,2 6 0,-1 0-129,2 4 0,0-4-258,2-3 258,0-7-258,0-4 129,3-9 0,0-2 0,-3-7 0,0-1 129,0-6-129,0-3 129,0-14 0,0 17 129,0-17 129,0 0-129,0 0 129,0 0-129,2-5 258,-2 5-258,15-18 0,-3 10 0,4-2-129,1 3 0,2 0 129,1 3-129,1 0 0,1 4 0,-3 0-129,1 0 129,-6 0-129,-2 0 0,0 0 0,-4 0-258,1 3-258,-9-3-2193,10 0-1677,-10 0-516,0 0-258,0 0-129</inkml:trace>
  <inkml:trace contextRef="#ctx0" brushRef="#br0" timeOffset="35579.035">13102 591 2967,'0'0'4515,"0"0"0,0 0-387,0 0-1677,0 0-516,0 0-387,0 0-516,0 0-129,0 0-258,0 0-258,37 19 0,-37-19-129,0 0 0,26 55-129,-26-55-129,0 0 0,12 61 129,-12-61-387,0 0 258,0 0-258,-2 48 258,2-48 129,0 0 0,0 0-387,0 0 258,-3-48 0,3 48-129,14-62 516,-14 62-387,22-61 129,-22 61 0,30-51 258,-30 51-258,0 0 258,43-40-258,-43 40 0,0 0 0,43 0-129,-43 0 0,0 0 0,0 0 0,45 69 0,-45-69 0,11 59 0,-11-59-129,9 63 129,-9-63 0,7 56-387,-7-56 387,0 0-387,12 50-129,-12-50-2451,0 0-1548,0 0-645,0 0 0,0 0-387</inkml:trace>
  <inkml:trace contextRef="#ctx0" brushRef="#br0" timeOffset="38575.2063">12948 1371 6063,'0'0'5031,"0"0"-387,0 0-516,0 0-1677,0 0-645,0 0-387,38-34-516,-38 34-258,22 41-129,-9 0-129,-3 5-258,3 7 129,-6 3-258,0 2 0,-3-8-387,-2-6 258,0-10-387,-2-14 516,0-20-129,0 0 129,0-21-129,0-16 129,3-2 0,-3 39 129,12-99 258,-4 48-387,-8 51 516,18-87-516,-18 87 387,19-57-258,-19 57-129,0 0-129,0 0 129,42-13 129,-42 13-516,0 0 387,32 50-258,-21-20 387,-1 3-258,0 9 387,-3-6-645,0-2 387,-1-3 0,-2 0 0,0-9-129,-4-6 129,0-16 0,0 0 0,0 0 0,0 0 0,0-23 0,-3-7 0,3 30 0,-1-67 129,1 67 129,0-76-258,0 76 0,8-80-258,-8 80 387,10-61 0,-10 61 129,0 0-258,22-62 0,-22 62 129,0 0 129,0 0 129,42-47-387,-42 47 0,0 0 129,0 0-129,41 21 129,-41-21 0,0 0-387,22 80 387,-18-44-129,1 1 0,0-6-258,-3 3 129,0-4-129,1-5 129,-3-10 129,3 2-129,-3-17 0,0 0-516,8 3-3870,-8-3 0,0 0-645,0 14-129</inkml:trace>
  <inkml:trace contextRef="#ctx0" brushRef="#br0" timeOffset="40611.3228">14461 773 5805,'0'0'4386,"0"0"129,0 0 0,5-48-2322,-5 48-645,0 0-516,0 0-774,0 0 258,38 66-258,-38-66-129,17 55-129,-17-55 0,15 55 258,-15-55-258,0 0-129,6 54 129,-6-54 0,0 0 0,0 0 0,0 0 129,0 0-387,0 0 387,0 0 258,-10-68-258,10 68 258,8-68-258,-8 68-258,19-58 258,-19 58 0,0 0 0,0 0-258,44-48 129,-44 48 0,0 0 0,36 20 258,-36-20-129,0 0-129,40 59 0,-40-59 258,24 56-258,-24-56 0,16 53-129,-16-53-258,8 49 258,-8-49 0,0 0-1161,0 48-3225,0-48 258,0 0 0,0 0-903</inkml:trace>
  <inkml:trace contextRef="#ctx0" brushRef="#br0" timeOffset="40868.3375">14879 791 10320,'23'-58'4773,"-23"58"-387,0 0 0,0 0-3354,0 0-129,0 0-129,0 0-516,0 0 0,13 64 0,-13-64 0,12 65-258,-12-65 0,9 64-129,-9-64-258,6 48 129,-6-48-1032,0 0-3612,0 0 258,0 0 0,0 0-645</inkml:trace>
  <inkml:trace contextRef="#ctx0" brushRef="#br0" timeOffset="41080.3496">14867 909 6837,'-28'-49'5031,"28"49"-129,0 0-516,36-21-1419,-36 21-2064,38-12-129,-38 12-258,37-8-516,-37 8-387,0 0-3225,38-12-774,-38 12-258,0 0-387</inkml:trace>
  <inkml:trace contextRef="#ctx0" brushRef="#br0" timeOffset="41747.3878">15113 753 10965,'0'0'4773,"0"0"-645,0 0 0,0 0-3354,0 0-129,41 35-258,-41-35-258,0 0 0,13 72 0,-13-72 129,0 0-387,9 54 129,-9-54 0,0 0-258,0 0 258,0 0-258,0 0 258,0 0 0,0 0 129,0 0-129,8-60 129,-8 60 129,12-51-129,-12 51 129,0 0-129,25-56-387,-25 56 387,0 0 258,0 0-129,40-10-258,-40 10 129,0 0-258,0 0 258,35 53-129,-35-53 129,0 0-387,25 52 258,-25-52 0,0 0 0,0 0 258,22 54-258,-22-54-129,0 0 129,0 0 0,0 0-129,0 0 129,0 0 0,13-45 0,-13 45 0,0 0 129,18-59-129,-18 59 129,0 0 0,0 0-129,45-58 129,-45 58-258,0 0 258,38-14 387,-38 14-516,0 0 516,0 0-387,41 36 0,-41-36 0,0 0 129,24 56-258,-24-56 129,0 0-129,16 51-516,-16-51 129,0 0-1677,0 0-2709,0 0-258,0 0 0,0 0-774</inkml:trace>
  <inkml:trace contextRef="#ctx0" brushRef="#br0" timeOffset="42934.4557">14479 557 8901,'24'-55'4515,"-24"55"0,0 0-387,0 0-2580,0 0-516,0 0-645,0 0-129,-47 58-258,47-58-129,-33 100 0,18-39 0,4 8 129,7 1 129,4 1-129,13-4-129,10-9 516,10-7-387,9-10-258,7-12-129,14-15-3483,-3-6-129,5-8-258,-4-5-516</inkml:trace>
  <inkml:trace contextRef="#ctx0" brushRef="#br0" timeOffset="43503.4882">15511 537 8514,'0'0'4644,"0"0"0,0 0-258,0 0-2580,0 0-258,55 9-645,-55-9-129,47 35-258,-47-35 0,49 64-387,-49-64 0,30 80-258,-30-80 129,2 96-387,-9-44-387,-18-2-1677,-1 3-2193,-11-4 387,37-49-774,-77 89-129</inkml:trace>
  <inkml:trace contextRef="#ctx0" brushRef="#br0" timeOffset="43955.5141">15079 1298 10836,'5'-59'4386,"-5"59"387,0 0-516,0 0-2709,0 0-774,0 27-516,0 26 258,0 11-645,0 13 516,2 6-645,0 4 129,0-3-645,-2-11 258,9-8-2967,-9-21-903,2-10-258,-2-20-258</inkml:trace>
  <inkml:trace contextRef="#ctx0" brushRef="#br0" timeOffset="44323.5351">15180 1702 6837,'0'0'4128,"6"8"129,-5 9-258,7 11-2580,-6 2-516,8 6-129,-4-2-129,5-3-387,-1-7 0,3-10-258,0-10 129,0-4 0,0-4 0,2-13 129,-4-14-258,1-3 258,-4-3 0,-2-5 129,-3-9-258,-3 12 129,0 39-129,-10-79-129,-1 54 129,-3 6-129,0 11 0,-2 8-129,1 13-129,1-4-258,8 16-1935,0-7-1806,6 0 129,1-1-516,10-6-258</inkml:trace>
  <inkml:trace contextRef="#ctx0" brushRef="#br0" timeOffset="45291.5905">15561 1504 1806,'0'0'2322,"0"0"0,0 0-645,0 0 0,0 0 0,0 0 258,0 0 129,0 0 129,0 0-129,20-44-516,-20 44 129,0 0-258,0 0-129,0 0-516,0 0-387,-26-6-258,18 20 129,0 13-129,0 9 0,2 3-516,2 6 387,3-1-516,-1-5 516,2-3-129,2-19 129,2-5-129,-4-12 0,14-7 129,-7-11 0,3-1 129,-2-5-129,1 5 129,-1 8-129,-8 11 129,16-2-129,-12 15 0,-1 12-129,2 3 129,-2 15-129,-2 8 0,0 1 0,-1 5 129,0-4-129,0-4 129,-2-3 129,-4-3-129,-3-7 0,-2-6 0,-4-6 0,-3-7 0,-3 0-258,0-3-387,-7-13-1548,8 6-1935,-2-10-258,6-6-258,6-14-387</inkml:trace>
  <inkml:trace contextRef="#ctx0" brushRef="#br0" timeOffset="45548.6052">15730 1286 9933,'17'-73'4257,"-17"73"0,0 0 0,0 0-2967,-25 68-645,20-10 129,1 12-387,3 8 258,1-1-387,0 0-129,6-6-129,4-11 129,3-15-645,0-21-645,4-12-3225,-4-12 129,3-5-387,-5-19 0</inkml:trace>
  <inkml:trace contextRef="#ctx0" brushRef="#br0" timeOffset="45903.6255">15869 1460 9030,'0'0'4257,"0"0"0,6-14-258,-6 40-2451,6 6-387,-3 7-258,4-3-258,-2-3-258,0-1-129,-1 0 0,-2-10-129,1-6 0,-3-16-129,0 0 129,8-13-129,-5-10 129,-3 23-129,10-68 0,-10 68 129,19-92-129,-19 92 0,25-75 258,-25 75-129,25-49-129,-25 49 0,27 0 0,-17 13 0,-3 15 0,2 7 0,-2 4-387,0 7 387,-1-3-129,-2-7-387,5-6-2709,-6 3-1032,1-13-258,-2-6-129,-2-14-387</inkml:trace>
  <inkml:trace contextRef="#ctx0" brushRef="#br0" timeOffset="46084.6358">16144 1535 11481,'19'-38'5031,"-19"38"-774,0 0 258,48-29-3741,-48 29 129,41-22-1290,-41 22-2064,40-29-1677,-40 29-129,0 0-387,0 0-645</inkml:trace>
  <inkml:trace contextRef="#ctx0" brushRef="#br0" timeOffset="46239.6447">16281 1317 11223,'-42'-24'4386,"42"24"-258,-15 67 129,9-27-2451,6 3-1290,-1 3-129,1 2-516,4-4-4128,-1-3 387,4-7-645,-1-17-387</inkml:trace>
  <inkml:trace contextRef="#ctx0" brushRef="#br0" timeOffset="46838.679">16378 1342 11739,'0'0'4386,"-8"7"129,8 28-387,-5 12-3741,5-7 258,0 5-516,3-13 129,0-4 0,2-9 258,-2-8-774,-3-11 516,10-1-258,-10 1 129,0 0 258,19-74-258,-19 74 0,15-66-129,-15 66 258,16-55-516,-16 55 645,0 0-387,19-50-258,-19 50 258,0 0 387,0 0-258,0 0 0,21 62 129,-16-40-387,0 4 129,2-4 129,-2-6-129,1-3-258,0 1 258,-6-14-387,8 4 387,-8-4 0,0 0-258,0 0 258,23-56 0,-23 56 0,16-58-129,-16 58 387,21-56-516,-21 56 516,0 0-129,25-59-129,-25 59 129,0 0 129,0 0-258,0 0-129,0 0 387,0 0-129,38 34 129,-38-34-258,16 49-258,-9-23-129,-1 3 645,1-6-516,-5-7-129,-2-16-903,0 0-2451,0 0-258,0 0-387,0 0-129,0 0-774</inkml:trace>
  <inkml:trace contextRef="#ctx0" brushRef="#br0" timeOffset="47246.7023">16724 1113 10965,'0'0'5547,"0"0"-774,0 0 258,36-33-2064,-36 33-1548,0 0-645,53 63-258,-53-63-129,36 96-129,-23-25-128,-10 7-260,-3 2 1,-6 12-1032,-19-6-2451,3 9-1419,-14-6 0,1-2-774,-13-15-258</inkml:trace>
  <inkml:trace contextRef="#ctx0" brushRef="#br0" timeOffset="48551.777">14020 872 774,'-38'-21'3612,"38"21"645,-38 43-387,38-43-1677,-34 78-645,23-15 387,-2 12-516,5 12 0,1 6-774,7 5 258,4-4-645,7-9 258,2-16-258,7-20 129,0-28-387,3-22 258,-23 1 387,46-92-258,-27 24 129,-1-14-129,-8-4 387,-3-6-774,-7-2 258,-2 8-387,-8 18 258,-2 8-129,-6 7 129,18 53-645,-34-70 258,34 70-129,0 0 0,-38-29-2709,38 29-1419,0 0-258,0 0-258,4 48 0</inkml:trace>
  <inkml:trace contextRef="#ctx0" brushRef="#br0" timeOffset="48823.7925">14232 405 10449,'12'-54'4902,"-12"54"-258,0 0-387,11 59-2967,-15-1-645,-1 18-258,-4 18 129,3 24-129,-2 29-387,8 23 258,8 9-387,13-1 0,13-3-258,7-20-1161,16-14-3225,7-28 0,12-38-129,3-45-903</inkml:trace>
  <inkml:trace contextRef="#ctx0" brushRef="#br0" timeOffset="49438.8277">16855 599 11739,'0'0'4773,"0"0"-129,0 0-258,0 0-2967,0 0-516,0 0-129,49 22-129,-33 26-258,1 21 258,-2 19-516,-3 26 0,-4 26-258,-2 8 258,-2 9-645,-4-2-516,6 5-3741,-6-15 129,-6-12-645,-4-22 129</inkml:trace>
  <inkml:trace contextRef="#ctx0" brushRef="#br0" timeOffset="68502.9181">19757 4122 258,'0'0'2967,"-13"3"-387,13-3-387,-13 12-774,6-6 0,0 7-774,-1-1 0,5 0-258,-1 0 0,4-2 0,0-10-129,7 15 387,-7-15-129,14 7 258,-14-7 0,14 2 129,-14-2-258,12 5 387,-12-5-258,20 3 0,-3-6 0,15 0 129,12-14 0,24 1-258,18-12 129,26 0-129,24-6-258,20 3-129,23-1-129,20 6-129,11 6-129,5 6-387,9 14-903,-9-3-3225,-2 3-516,-8 2-258,-11 5-387</inkml:trace>
  <inkml:trace contextRef="#ctx0" brushRef="#br0" timeOffset="73823.2224">19092 735 3612,'0'0'4386,"0"0"-516,0 0 129,0 0-1935,0 0-387,0 0-387,0 0-129,0 0-258,0 0 129,0 0 129,0 0-516,0 0 129,0 0-516,0 0 0,0 0 0,-17 48-258,17-48 0,1 91 129,2-34-258,3 8-516,-5-5-903,9-6-2838,-9-1 129,-1-53-387,1 82-387</inkml:trace>
  <inkml:trace contextRef="#ctx0" brushRef="#br0" timeOffset="74651.2698">18703 821 516,'0'0'3612,"0"0"387,0 0-129,0 0-1548,0 0-387,0 0-645,0 0 129,0 0 129,0 0-516,0 0-387,0 0 129,0 0-258,0 0 0,55-43 129,-55 43-387,63-34 0,-63 34-129,57-27 258,-57 27-516,39-14-129,-39 14-387,0 0-903,0 0-2709,0 0-387,0 0-258,0 0-129</inkml:trace>
  <inkml:trace contextRef="#ctx0" brushRef="#br0" timeOffset="74908.2845">18651 986 5289,'0'0'4257,"35"0"387,-35 0-387,0 0-2580,58-44-258,-58 44-387,41-33-516,-41 33-258,0 0-258,52-29-258,-52 29-903,0 0-2580,0 0-516,0 0-387,0 0-258</inkml:trace>
  <inkml:trace contextRef="#ctx0" brushRef="#br0" timeOffset="75131.2972">18734 1102 5934,'44'3'4386,"-44"-3"-258,38-24-645,-38 24-1677,51-34-774,-51 34-258,62-41-258,-62 41-387,57-37-2064,-57 37-2193,45-20 129,-45 20-645,0 0-258</inkml:trace>
  <inkml:trace contextRef="#ctx0" brushRef="#br0" timeOffset="75686.329">19097 2172 8514,'0'0'4644,"0"0"-129,-1 12-129,1 13-3354,-3 7-258,3 12-516,-3 12 258,2 14-516,-3 20 129,2 10 0,-4 8 0,1 3-387,1-6 129,1-10-129,0-6-516,-3-30-2193,6-13-1419,0-26-774,0-20 0,0 0 129</inkml:trace>
  <inkml:trace contextRef="#ctx0" brushRef="#br0" timeOffset="76123.354">18598 2528 4386,'6'-2'4773,"5"-7"-129,4-10-387,9 8-2580,-2-25-645,12 8 516,-1-9-774,4 2-129,-4 0-387,1 2 0,-3 4-258,-6 3 0,-3 14-903,-13-6-1548,1 18-1806,-10 0-387,-3 12-129,-9 3-258</inkml:trace>
  <inkml:trace contextRef="#ctx0" brushRef="#br0" timeOffset="76371.3681">18630 2796 6063,'10'-2'4902,"2"-7"-129,1-15-387,9 8-2838,-3-18-258,9 8-645,-1-8-258,-2 3-387,5 9-387,-9-5-645,7 22-1548,-14-5-1806,1 10-258,-15 0-516,12 10 258</inkml:trace>
  <inkml:trace contextRef="#ctx0" brushRef="#br0" timeOffset="76604.3815">18685 3096 6321,'0'17'4644,"0"-17"258,16-15-516,-2-12-2580,9 6-645,1-8-516,5 3-258,1-1-516,-3-4-774,7 13-3354,-9-1-516,-2 12-129,-6-2-903</inkml:trace>
  <inkml:trace contextRef="#ctx0" brushRef="#br0" timeOffset="83546.7786">19012 969 645,'0'0'1935,"0"0"-387,0 0 0,0 0-774,0 0 129,0 0 129,0 0-516,0 0 0,0 0 387,0 0 129,0 0 0,39 58 387,-39-58-645,45 63-129,-16-15-129,7 11 258,2 17-774,3 7 387,2 9-516,1 1 387,1 12-258,2-3 258,-2 3-258,0-12 129,0 1-129,0-6-129,-3 5 258,1 2-387,-4 10 258,-2-3-387,-8 3 387,-1-5 129,-5-1-129,-2-4-129,-4-4 129,-1-8-129,-3-15 258,-2-6-129,1-3-129,-3-2-387,-1-1 387,-2-2 129,-3-1-129,-1-4 129,-2-3-129,-2-4 129,-2-3 0,-1-1-258,-1-4 258,3-2-129,-1 0 258,0-3-258,2 0 258,1 2-129,-3 1 129,3 1 0,-2 3-258,0-5 129,3 1-258,-3-7-387,3 4-645,1-7-1677,3-9-774,5 3-258</inkml:trace>
  <inkml:trace contextRef="#ctx0" brushRef="#br0" timeOffset="84023.8058">19775 3996 1548,'14'-14'3612,"-14"14"258,13-2-645,-2 6-2193,-11-4 0,14 26-129,-7-8-258,2 6 0,-1-2-258,2 2-258,-3-4 0,2 0 0,0-8 0,1-2 0,2-10 0,0 0-129,2-7 129,-2-6 0,4-5-129,0-1 129,-1-2-129,2-2 0,-1 1 0,-1 2 0,0 2 0,-4 3-258,2 5-387,-13 10-1935,12-16-1290,-12 16-387,0 0 0</inkml:trace>
  <inkml:trace contextRef="#ctx0" brushRef="#br0" timeOffset="87900.0276">19047 2867 774,'-1'6'1161,"1"11"0,0-17-387,1 23-645,2-11-258,-2 2-387,1-3-387,2 2-129,-4-13-258</inkml:trace>
  <inkml:trace contextRef="#ctx0" brushRef="#br0" timeOffset="88523.0632">19035 2917 1161,'-7'-10'2838,"7"10"-129,0 0-903,0 0-387,0 0-258,11 1-387,-3 8-129,7 8 129,-1-2 0,5 8 0,-1-3-387,2 3-129,0-4 0,4 3 0,-2-4 0,4 4 129,0-8-258,1 8-129,0-3 258,-1 8-129,-3 2 0,-5 7 0,1 1-129,-6 6 0,-1 5 0,-4-2 0,-1 2-129,0 0 129,2-3-129,-1-3 129,3 0-129,0-3 129,3-1 0,-1-1-129,5-1 129,-2-4 0,1 2 129,2-4-258,-1-1 258,-1-1-129,1-2 129,-1-2-129,-3 1 0,-1 0-129,-2 0 129,-3-1-129,-2 3 0,-3-5 0,0 3-387,-3-8-387,2 4-1419,1-6-1419,-3-15-387,4 14 129</inkml:trace>
  <inkml:trace contextRef="#ctx0" brushRef="#br0" timeOffset="88935.0868">19470 4103 2322,'5'24'3999,"2"-12"0,3 6 0,5 6-2580,-2-8-258,4 5-645,0-5-129,4-2-129,-2-7 129,3-5-258,-2-4 0,2-10 0,-4-7 129,2-1 0,-4-7-129,1-1 0,-5-1 129,1 0-258,-2 0 129,-1 0-129,0 4 0,-3-1-258,3 8-645,-6-5-2451,3 6-903,-1 2-258,-2 5-258</inkml:trace>
  <inkml:trace contextRef="#ctx0" brushRef="#br0" timeOffset="131902.5444">19299 4688 5934,'0'0'5031,"-4"-12"-516,4 12-1032,-10-6-1677,10 6-387,-10 0-516,10 0-129,-17 13 0,6 0-387,1 3 0,-3 4-129,1 5 0,-1 3-129,-1 4-129,1 6 0,-2 3-129,0 2 129,0 1 0,1 2 0,2-4-129,1 1 129,4-7-129,3-1 129,4-6 0,0-4 129,6-3-129,1-2 129,4-3 0,3-1 129,0-3-129,3-3 129,2-1-129,3-2 0,-1-1 129,3 1-258,-3-3 129,2-1 0,-2-1-129,-1 1 0,-2-3 0,-1-5 129,1-7-129,0-5 0,-1-6 0,1-3 0,-2-7 129,1 1-129,-4-4 129,0 0-129,-1-5 129,-4 3 0,0 3-129,-2-6 129,-2 2 0,-2 0 0,-1-1 0,-1 3 0,-3 3-129,-7 1 129,0 2-129,-3 6 129,-2 0-258,-1 3 258,-2 3-258,-1 2 129,1 2 129,0 1-129,0 4 0,1 0 129,0 8-129,0 2 0,0 0 0,1 7 129,-2 5-258,0 3 258,1 2 0,-1 2 0,-2 3 0,1 0-129,0 2 129,2 0-129,0 3 129,0 4-129,3-3 0,0 4-129,0-1 0,3 6 129,1-2-129,0 0 129,2 2-129,2-4 0,0 3 0,3-2 129,2 1 0,1-6 0,4 3-129,3-4 0,3-1 129,4-2 129,3-4-258,0-1 129,4-6 0,-1 1 0,1-6 0,3-2 129,-2-7-129,1 0 0,0-4 0,0-7 0,0 2 0,1-7 0,0-1 0,-1-3 0,1 1 0,-2-5 0,0 1 0,1-5 0,-4-2 129,0-1 0,-2 0-129,-2-5 129,-3 3 0,0 0-129,-5 1 129,-2 3 0,-5 0-129,0 0 0,-3 2 129,-8 2-129,-1 0 129,-3 3-129,-3-1 0,-2 3 0,0 1 0,-2 6 0,2 1 0,-1 3 0,1-1-129,3 5 0,0-1 0,3-2 0,1 3 129,3-2 0,2 4-387,8 3-129,-9 11-1806,0-5-2580,6 13 0,-6-3-774,2 7-516</inkml:trace>
  <inkml:trace contextRef="#ctx0" brushRef="#br0" timeOffset="164666.4183">12300 422 8514,'0'0'4773,"0"0"-129,0 0-387,0 0-3096,-17 58-258,17-58-258,0 97-258,0-39-129,-3 3-129,2-2 0,-2-7 0,3-52-129,-4 82 0,4-82 129,0 51 0,0-51 129,0 0-129,0 0 258,0 0-258,45 21-129,-45-21 258,0 0-129,54-19-387,-54 19-1548,39-29-2967,-39 29-258,40-27-258,-40 27 129</inkml:trace>
  <inkml:trace contextRef="#ctx0" brushRef="#br0" timeOffset="164839.4282">12538 802 11997,'38'-42'5160,"-38"42"0,0 0-516,0 0-3483,0 0-516,16 54-387,-16-54-387,3 67-903,-3-67-2451,10 69-1419,-10-69 129,5 69-387,-5-69-258</inkml:trace>
  <inkml:trace contextRef="#ctx0" brushRef="#br0" timeOffset="165107.4436">12872 657 13158,'0'0'5289,"0"0"-516,0 0-774,0 0-3741,0 0-774,0 0-2580,0 0-1677,0 0-129,0 0-645,8 51 0</inkml:trace>
  <inkml:trace contextRef="#ctx0" brushRef="#br0" timeOffset="165226.4504">12890 769 10707,'10'51'5160,"-10"-51"-387,0 0-129,0 0-3999,0 0-1032,0 0-3999,0 0-258,0 0-129,0 0-903</inkml:trace>
  <inkml:trace contextRef="#ctx0" brushRef="#br0" timeOffset="165718.4785">12389 1339 12513,'0'0'5418,"0"0"-645,0 0 258,0 0-4128,-6 12 0,6 30-516,0 11-258,0 14-258,1 9-129,-1 3 129,2-1-387,-2-8 129,1-12 0,2-8 129,4-15 129,1-14 129,3-21-129,5 0 129,4-9 129,0-6-258,3-2-129,-1-9-129,4 8-3870,-7-2-387,2 12-387,-10-2-129</inkml:trace>
  <inkml:trace contextRef="#ctx0" brushRef="#br0" timeOffset="166098.5002">12683 1939 7998,'8'-9'5160,"-8"9"-516,6-10 0,-6 10-1935,11 2-2193,-3 6-129,-8-8-129,15 15-129,-8-1-129,0 0 129,-2 6 0,-3 3-129,-2 7-129,-1-1 0,-5 2-129,-2-2 0,2 7-129,-5-1-258,5-2 129,-3-6-129,4-5 387,3-7-129,2-15 387,0 13 129,0-13 0,11-11 387,-2 0-387,1-5 129,6 1-1677,-1-9-2451,-2 5-645,1-7-387,2 2-387</inkml:trace>
  <inkml:trace contextRef="#ctx0" brushRef="#br0" timeOffset="166371.5159">12831 1467 10707,'0'0'4773,"-10"0"0,10 0 0,-4 11-2967,4-11-1677,0 0-1548,0 0-2838,4 24-516,-3-6 0,4 4-516</inkml:trace>
  <inkml:trace contextRef="#ctx0" brushRef="#br0" timeOffset="166497.5231">12853 1683 12771,'4'11'5031,"-4"-11"-516,0 0-1161,-1-6-7482,1 6-258,0 0-645,0 0-645</inkml:trace>
  <inkml:trace contextRef="#ctx0" brushRef="#br0" timeOffset="168582.6423">19690 7974 4644,'-32'4'4773,"18"1"-129,14-5-258,-9 0-2322,19 3-903,11-12-258,16-4-387,9-6-129,12-2-129,7-4 0,6-3-129,-2 6-129,-3 1 0,-8 5 0,-11 5-258,-8 7-387,-17-1-645,-5 5-3225,-17 0 0,0 7-387,-12 1-387</inkml:trace>
  <inkml:trace contextRef="#ctx0" brushRef="#br0" timeOffset="168854.6579">19904 8003 5031,'1'24'5031,"4"-6"-258,2 3-258,6 17-2838,-8 1-387,9 17-258,-5 6-516,1 8-129,0 4 0,0-2-258,0-2-129,-2-4-129,2-8-387,-3-13-387,7-5-3354,-7-14-387,0-9-387,-7-17-129</inkml:trace>
  <inkml:trace contextRef="#ctx0" brushRef="#br0" timeOffset="169642.703">20371 7777 1935,'-6'-25'5289,"6"25"-516,-9-15 0,-1 9-1806,8 18-645,-13 2-774,7 29-387,-5 1-516,3 23-258,-2 8 129,5 13-129,3 6-258,4 0-129,4-3 0,9-11 0,5-8-129,5-15 0,4-13-258,-1-20-258,8-2-1677,-9-21-2451,3-2-387,-6-16 0,-1-10-387</inkml:trace>
  <inkml:trace contextRef="#ctx0" brushRef="#br0" timeOffset="170033.7253">20520 8170 5031,'0'0'5031,"0"0"-258,0 18-258,6 14-2838,-2-6-645,7 11-387,-1-5-258,1 2-258,-2-9 0,-2-6 0,-1-5-258,-6-14 129,0 0 0,0 0 0,8-22 0,-8-2 0,0-6 0,1-6 0,3-5 0,1 2 0,2 1 129,4 4-258,2 6 258,4 8-129,-1 10 0,3 9 0,1 7 0,0 11 129,0 9-258,-1 6 258,-2 3-258,0 1 258,-3-3-129,-1-2-129,-3-4 0,-4-5-258,4 3-1161,-9-11-2709,-1-14-387,1 13-387,-1-13-129</inkml:trace>
  <inkml:trace contextRef="#ctx0" brushRef="#br0" timeOffset="170379.7451">21033 8203 6063,'25'15'5031,"-12"-1"-258,-4 2-387,-3 10-3612,-3-4-387,-1 6-387,-2 6-516,-8-2-3483,-1 0-645,-1-5 0,-3-6-516</inkml:trace>
  <inkml:trace contextRef="#ctx0" brushRef="#br0" timeOffset="171010.7812">21068 7961 6450,'10'-48'4902,"-3"35"0,-7 13-387,16 0-3354,-1 15-516,-5 7-129,7 11-258,-3 3-129,1 2 129,-2 0-258,-2-6 129,-4-5-258,-1-8 258,-2-4-129,-4-15 0,0 0 0,1-8 0,1-13-129,-1-6 129,-1-3 0,4-2 0,-1-3 0,1 4 0,1 5 129,2 4-129,0 4 0,3 12 0,-1 6 129,2 6-129,-2 14-129,2 4 129,0 7-129,0 4 129,0 3 0,-1-4-129,-1 0 129,-1-5 0,-1-9 0,0-2 0,-7-18 0,0 0-129,0 0 258,5-21-258,-5-7 129,-1-11 0,-1-6 129,1-6-129,0 1 0,1 1 129,3 1 0,4 9 0,2 4 0,2 16 129,0 10 129,3 9-129,-1 10 0,0 13 0,-1 8 0,0 8-129,-1 2 0,-2 4-129,-1-2-129,-1-3-387,3 1-645,-10-15-3483,7-5-258,-7-21-387,7 12-258</inkml:trace>
  <inkml:trace contextRef="#ctx0" brushRef="#br0" timeOffset="171258.7954">21553 7545 4773,'9'-70'5160,"4"48"0,4 7-387,7 15-1677,-2-1-1935,13 13-129,-6 11-258,5 17-387,-6 9-129,-4 11 0,-6 9-129,-8 6-129,-7 8 0,-3-3-258,0 5-387,-13-20-1419,4 6-2709,-6-9-387,2-7-387,-2-9-387</inkml:trace>
  <inkml:trace contextRef="#ctx0" brushRef="#br0" timeOffset="171663.8186">20562 9720 7998,'54'-24'5031,"-19"5"-258,6 7-903,-2-16-2838,8 10-387,-4-1-645,-6-2-1161,-3 13-3483,-15 6 0,-8 7-645,-9 6 0</inkml:trace>
  <inkml:trace contextRef="#ctx0" brushRef="#br0" timeOffset="171823.8277">20761 9850 7740,'7'1'5289,"6"-5"-258,7-8-129,-5-8-3741,12 6-387,1-1-1032,-3 1-4386,2 2-129,-3 0-645,-4 4-258</inkml:trace>
  <inkml:trace contextRef="#ctx0" brushRef="#br0" timeOffset="178190.1919">22511 7045 1419,'25'-20'4515,"-17"16"516,-8 4-645,0 0-1806,6 7-645,-12 3-645,2 13-516,-6-2-258,-1 10 0,-4-2-258,-2 7 0,-4 5-129,1 1 0,-3 1-129,-1 0 129,4-1-129,4-4 0,5-2 0,8-11 0,8-6 0,13-7 0,8-7 129,8-5-129,4 0 0,3 0-129,-1-7 129,-1 2-129,-6 3-258,-9-4-258,-1 9-903,-23-3-1677,12 1-1419,-12-1-258,-10 17-258</inkml:trace>
  <inkml:trace contextRef="#ctx0" brushRef="#br0" timeOffset="178379.2027">22411 7709 6708,'-3'26'4773,"11"-19"258,8-2-774,0-5-2709,14 10-903,-3-9-129,5 2-258,-2 2-258,-1-5-516,6 6-2838,-8-6-1161,0 0-516,-3-3-258</inkml:trace>
  <inkml:trace contextRef="#ctx0" brushRef="#br0" timeOffset="178882.2314">23074 7021 6708,'-2'-44'5160,"2"44"-258,11-5-258,4 18-3354,-5 10-387,8 16-516,-6 4 258,4 6-387,-4 0-129,-2-3-129,-2-6 0,-5-7 0,0-12-129,-2-6 129,-1-15 0,0 0 0,1-23 0,1-8 0,-1-12 0,0-11 0,5-4-129,-3 1 258,1 4-129,-1 6 129,1 6-129,1 12 129,3 12-129,5 15 258,-1 2 0,5 16 0,0 4 129,3 6-258,2 3 129,1 3-129,-3 4 129,-5 1-258,0-1 129,-4-4-258,-2-3-258,-3-6-387,4 9-1548,-9-18-2322,4-1-516,-5-13-258,9 0-258</inkml:trace>
  <inkml:trace contextRef="#ctx0" brushRef="#br0" timeOffset="179131.2457">23612 6699 7740,'0'-40'5160,"0"40"-258,0 0-258,0 29-3612,0-2-387,11 10 0,-6 9-258,7 2-258,-2 1 129,4-4-129,-3-4-129,1-6 0,-3-4-129,-3-9-258,1-3-387,-7-19-1161,0 0-2967,0 0-129,0 0-258,0 0-258</inkml:trace>
  <inkml:trace contextRef="#ctx0" brushRef="#br0" timeOffset="179355.2585">23508 7018 4257,'0'0'5160,"0"-16"-129,11 1-129,9-9-1806,11 7-1935,-4-7-516,9 6 129,-5-1-387,4 5-258,-1 4-516,-8-2-774,4 5-3483,-13 1-387,1 4-258,-9-5-387</inkml:trace>
  <inkml:trace contextRef="#ctx0" brushRef="#br0" timeOffset="180245.3094">23878 6668 2193,'0'0'4773,"11"0"129,-11 0-129,13 13-2451,3 15-903,-11-4-387,7 11 129,-5 0-387,8 6-258,-6-5 0,2 0-129,-3-7-258,-1-4 0,-1-9 0,-3-3 0,-3-13 0,0 0 0,3-17-129,-3-1 129,0-10-129,0-5 129,0-7-129,0-6 0,0 3 129,0-1 0,0 2 0,1 3 0,3 5 0,1 7 0,4 9 129,4 11-129,0 7 0,5 6 129,2 11-129,0 8 0,2 5 0,0 5-129,2 0 0,-4 3 129,-3-4-129,-4-2 0,-4-6 0,2-4 0,-8-5 0,0-5 0,-3-12 0,0 0 0,0 0 0,0 0 0,-6-4 0,1-10 0,1-3 0,2-6-129,-3-2 129,0-3-129,4-2 129,-4 0-129,3-3 129,-3 0 0,5 2 0,0 2-129,0 4 258,1 1-129,5 6-129,0 1 129,6 4-129,-2 1 129,3 1 0,-1 5 0,1-2 0,0 6-129,1-3 129,1 5 0,-1 0 0,-1 3 0,-7 9 0,2 1 0,3 5 0,-5 4 0,-1 2 0,1 3 0,-4 0 0,-2-27 258,15 59 0,-15-59 0,12 51 0,-6-29-258,-6-22 129,10 32-129,-10-32 258,0 0-258,0 0 0,0 0 0,0 0 0,0 0 258,30 51-258,-30-51 258,0 0-258,0 0-129,0 0-129,0 0-258,0 0-645,0 0-3870,0 0 129,0 0-645,-1 31-387</inkml:trace>
  <inkml:trace contextRef="#ctx0" brushRef="#br0" timeOffset="182337.4291">22840 7028 258,'3'-17'3999,"2"-5"258,-4 6-1032,1 6-516,-2-8-387,0 18-516,-1-17-645,1 17-258,-9 0-387,3 13 0,-6 9 129,2 10-387,-3 8 129,4 13-258,-1 9 129,8 7 0,2-3 0,6 0-129,7-6 0,8-5 0,5-10-129,5-12 0,2-12-129,3-12-258,1-4-387,-10-6-3612,7-10-258,-8-7-387,-2-7-387</inkml:trace>
  <inkml:trace contextRef="#ctx0" brushRef="#br0" timeOffset="182726.4513">22984 6682 2193,'-9'0'4644,"5"11"-129,0 7 129,-5 3-2064,12 27-1032,-7 1-129,8 22-258,1 3-258,10 18-129,0-3-129,12 5-258,0-7-129,8-8-258,8-9 129,3-15-387,10-3-2193,-4-25-2064,12-14-516,2-13-387,10-9-258</inkml:trace>
  <inkml:trace contextRef="#ctx0" brushRef="#br0" timeOffset="183198.4783">24418 6123 1161,'49'59'4902,"-49"-59"0,73 100-258,-41-39-2838,11 17-516,-1 1-258,3 7-387,-18 7-645,-13-1-2322,-14 0-1935,-20 3-258,-13-6-129,-12 3 1</inkml:trace>
  <inkml:trace contextRef="#ctx0" brushRef="#br0" timeOffset="184199.5356">24760 6399 3870,'40'-7'5160,"-40"7"-258,39-29-645,-39 29-2322,0 0-774,39-33-129,-39 33-516,57-28-387,-20 15-129,0-1-129,1 5-516,-38 9-2193,49-25-1935,-49 25 0,0 0-387</inkml:trace>
  <inkml:trace contextRef="#ctx0" brushRef="#br0" timeOffset="184359.5447">24885 6164 3870,'0'0'4644,"-4"70"0,4-70-2322,0 75-645,0-75-774,20 82-387,-20-82-1419,39 80-3225,-39-80-387,0 0-516</inkml:trace>
  <inkml:trace contextRef="#ctx0" brushRef="#br0" timeOffset="184650.5614">25315 6129 4128,'0'0'4257,"28"-52"-1161,-28 52-1161,-34 0-516,34 0 0,-48 34-129,48-34-387,-56 60-129,56-60 0,-44 76-258,44-76 129,-19 77-129,19-77-129,1 55-129,-1-55-129,42 27-387,-42-27-516,70 2-1290,-70-2-2709,54-21-258,-54 21-387</inkml:trace>
  <inkml:trace contextRef="#ctx0" brushRef="#br0" timeOffset="184863.5735">25308 5779 129,'0'0'4644,"0"0"129,0 0 0,0 0-2451,8 69-903,-12-19-258,1 5-387,0 13-129,13 6-645,3 10-3483,-12-10-1161,3 9 129,-1-11-516</inkml:trace>
  <inkml:trace contextRef="#ctx0" brushRef="#br0" timeOffset="210708.0518">19252 11074 6063,'-12'2'4644,"12"-2"-129,0 0-258,3-7-2967,13 2-387,5-6-129,8 0-258,3-4 129,11-1-258,-1-3 0,2 2 0,-3 2-258,-1-2 0,-6 7-258,-5-1-516,-4 11-1290,-11-1-2451,-14 1-387,0 0 0,0 0-516</inkml:trace>
  <inkml:trace contextRef="#ctx0" brushRef="#br0" timeOffset="210894.0624">19477 10975 6063,'-21'28'5031,"18"-4"-387,3 6-258,-2 5-2967,10 16-387,0 3-516,7 9-129,1-1-387,0 1-129,1-5-258,-5-14-1290,3-5-2322,-4-8-387,0-11-258,-2-8-387</inkml:trace>
  <inkml:trace contextRef="#ctx0" brushRef="#br0" timeOffset="211178.0787">19771 10585 3612,'2'-14'4773,"0"25"-129,-2 21-258,0 22-2709,-13 3-387,9 23-387,-3 4 0,3 11-387,4-1-258,0-4-258,9-12 0,6-14 0,6-7-387,0-20-774,10-14-2838,-3-11-387,0-12-387,2-6-258</inkml:trace>
  <inkml:trace contextRef="#ctx0" brushRef="#br0" timeOffset="211586.102">19983 10962 6450,'0'0'4644,"1"14"0,8 2-516,-1 1-3225,7 11-258,1-3 0,0 3-258,-3 0-129,-2-4-129,-1-5-129,-7-6 0,-3-13 129,0 0-129,0-10 129,0-15-129,-5-10 129,2-7-129,-3-8 129,2-2-129,3 2-129,1 5 129,1 6-129,7 10 387,2 10-258,3 11 258,6 12 0,2 15 0,1 3 387,0 9-387,-1 1 258,2 7-387,-6-1 129,-2 1-258,-2-1-387,-6-10-1290,1 5-2838,-2-4-258,-2-6-387,-1-7-258</inkml:trace>
  <inkml:trace contextRef="#ctx0" brushRef="#br0" timeOffset="211776.1129">20425 10976 3870,'11'0'4257,"6"16"-258,-12-5-258,-2 7-2709,4 3-387,-4 6-516,-3-7-2064,0 1-1806,0 0-516,-3-10 0</inkml:trace>
  <inkml:trace contextRef="#ctx0" brushRef="#br0" timeOffset="212418.1496">20512 10666 5676,'16'-3'4644,"-4"5"129,0 9-645,4 9-3096,-6 2-129,7 11-387,-6-3 258,2 3-645,-5-4 258,-1-4-387,-1-5 258,-2-4-258,-4-16 0,0 0 129,9-7-129,-8-15 129,0-4-387,2-4 387,-2-3-387,1-1 258,1 0-129,0 2 129,0 9-129,4 5 129,0 6 129,4 5 129,0 7-129,6 2 129,0 8-129,2 6 129,-2 2 129,2 6-129,-3-2 129,-1 0-387,-4 2 258,-2-8-129,-3-6 129,-6-10-258,0 0-129,0 0 129,0 0-258,2-17 258,-2-10-129,-4-1 129,0-1-129,1 0 129,1-1 129,1 1-129,1 6 0,3 4 0,4 8 0,2 6 0,3 5 0,1 8 0,1 6 0,2 8 0,2 1 0,-6 3 129,3 1-129,-2-1 0,-3-3 0,-2-5-258,1 1-387,-9-19-2709,5 11-1161,-5-11-645,0 0-258</inkml:trace>
  <inkml:trace contextRef="#ctx0" brushRef="#br0" timeOffset="212766.1695">20967 10161 6321,'16'-14'5031,"-4"11"129,9 3-645,-6 0-2838,15 11-516,-5 2-258,5 15-258,-5 5-387,1 10 0,-5 9-258,-5 5 0,-4 6-129,-6 0 0,-4 1-129,-2-6 129,0 2-258,-2-10-645,1 4-903,-6-15-2709,0-3-129,-1-7-258,2-5-129</inkml:trace>
  <inkml:trace contextRef="#ctx0" brushRef="#br0" timeOffset="227169.9933">20856 12213 4257,'-6'-9'4644,"6"9"-516,0 0-903,-7-15-1290,7 15-387,-2-13-258,2 13-258,0 0-258,10-6-129,-10 6 0,19 9 0,-7 8-258,5 9-258,0 7 129,4 8-129,-3 0 0,2 5-129,-4-3 0,-1-3-129,-3-6 129,-5-5-129,-2-10 129,-2-6-129,-3-13 129,0 0 0,-9-13 0,3-10-129,-1-11 258,4-7 0,-3-8 0,4-4-129,2 1 129,5-6 0,3 6 0,4 2-129,1 11 129,3 13 0,1 14 129,1 12-129,-1 16 0,0 16 0,0 8 129,0 10-258,0 4 0,-3 0-129,2-3 0,-3-7-258,3-5-387,-9-16-1677,6 0-2322,-4-11 0,2-8-645,-2-4 0</inkml:trace>
  <inkml:trace contextRef="#ctx0" brushRef="#br0" timeOffset="227666.0217">21528 11903 6966,'10'-17'5031,"2"0"-129,-12 17-645,3-9-2193,-3 9-645,0 0-516,4 5-387,-4-5-129,-11 25-129,0-4-129,-2 6 0,-2 6-129,0 4 0,-2 1-129,3-1 129,3-3-129,1-1 129,7-7 0,3-6 0,3-9 0,7-4 0,6-6 0,5-1 129,0 0 0,4 0-129,-2 0 0,0 0 0,-3 0 0,0 3-129,-6 7-258,-5-10-1032,3 8-3225,-12-8-129,12 11-387,-12-11-387</inkml:trace>
  <inkml:trace contextRef="#ctx0" brushRef="#br0" timeOffset="228058.0441">21792 11823 7611,'7'-3'4902,"-7"3"-129,0 10-516,0-10-2967,-7 31-645,-4-13-258,-1 7-129,-3-1-129,-4 5 0,1-1-129,-1-3 0,1-1 0,4-7 0,2 3 0,6-8 0,6-12 258,0 17-258,8-14 0,7 1 129,2-4-129,6 1 0,-1 0 129,1 0-129,0 1 0,-3 1-129,0 1-258,-6-4-516,6 1-3483,-9 1-258,-2-2-258,-9 0-516</inkml:trace>
  <inkml:trace contextRef="#ctx0" brushRef="#br0" timeOffset="228734.0828">21983 11791 6450,'-1'-11'5289,"1"11"-516,6 18-258,2 10-2709,-2-7-1161,6 8-129,-1 2-258,-2 1-129,-3 0-129,-1-6 0,-3-4 0,-2-7-129,0-15 129,0 0 0,0 0 0,-2-16-129,2-9 129,0-7-129,2-4 129,0-2 0,3 1 0,0 3 0,0 4 129,1 6-129,-1 6 258,-5 18 0,13-12 0,-6 12 0,3 7 0,-1 5 0,2 5 0,1 5 0,-2-3-129,4 2 0,-3-3 0,-2-3-129,0-3 0,-9-12-129,10 11 129,-10-11 0,0 0 0,6-21-129,-4-1 129,-1-5 0,1-4 0,0-7 0,1 1 0,3 3-129,0 4 387,2 5-258,1 5 258,2 11-129,1 6 0,4 6 129,-1 11 129,0 7-129,0 4-129,-3 6 129,1-1-258,0 2 129,-1-3-129,-2-3 0,0-4-387,-4-10-516,8 3-3999,-14-15-129,11 6-258,-11-6-645</inkml:trace>
  <inkml:trace contextRef="#ctx0" brushRef="#br0" timeOffset="229917.1505">21774 10067 3096,'0'0'2709,"-9"0"-258,9 0-903,0 0-129,0 0-129,0 0 129,0 0-129,0 0 129,0 0-387,13 2 387,-13-2-387,19-7 129,-7-10-258,12 4-258,-2-5-258,6 1-258,-1 0 0,0 0 0,-1 3-129,-4 1-258,-4 10-387,-8-8-1161,-1 11-2580,-9 0-774,0 0 129,0 9-387</inkml:trace>
  <inkml:trace contextRef="#ctx0" brushRef="#br0" timeOffset="230882.2057">21847 10219 1548,'10'0'2064,"-10"0"0,14-1 258,-14 1-258,11-6 0,-11 6 0,15-10-516,-10-2 0,13 6-387,-5-9-129,10 6-387,-1-7-129,3 3-258,-2-3-129,1 4-129,-2 2 129,-6 2-387,1 4 0,-17 4-774,14-5-2709,-14 5-774,0 0-387,-5 9 258</inkml:trace>
  <inkml:trace contextRef="#ctx0" brushRef="#br0" timeOffset="233798.3725">22341 9598 3483,'0'0'3741,"0"0"-1161,0 0-516,4-6-387,-4 6-387,0 0-258,3-14-258,-3 14 0,0 0-258,13 0 258,-13 0-387,13 12 0,-3 0-129,5 5 129,-2 3-258,5 2 0,0 2 0,-2 2-129,0-4 0,0 5 0,-3-8 0,-3 1 0,-3-5 0,-3-2 129,-4-13-129,1 15 0,-1-15 0,0 0 0,-9-2 0,2-10 0,-2-5 129,-2-8-129,1-5 0,0-7 0,0-3 129,2-2-129,4 2 129,1 4-129,3 0 129,0 12 129,3 3 0,7 10 129,-1 2 0,4 6-129,1 2 129,3 2 0,0 7-129,3 6 0,-2 1 0,-1 4-129,-3 1 129,0 3-129,-4 2-129,-2-2 0,0-5 0,-6 1 0,1-6 0,-3-13 0,0 14 0,0-14 0,0 0 0,-10-11 0,5-7 0,-1-6 0,-1-10 129,1-3-129,2 1 0,1 0 0,3 0 0,0 1 0,3 8 129,4 9-129,6 10 0,0 8 0,4 2 129,1 11 0,3 6-129,-2 5 129,-1 1-129,0 1 129,-5 2-129,-1-3 129,-4-3-258,-2-5 0,0-2-258,-6-15-516,7 17-2709,-7-17-1032,0 0-387,0 0-258</inkml:trace>
  <inkml:trace contextRef="#ctx0" brushRef="#br0" timeOffset="234035.386">22810 9298 5160,'0'-17'4902,"8"3"-387,-8 14-129,17 9-3096,-17-9-645,19 24-258,-9-8 258,4 2-387,-1-2-129,-2 2 0,-2-5-129,-1-5 0,-1 4-1290,-7-12-2967,0 0-387,0 0-129,-1-7-387</inkml:trace>
  <inkml:trace contextRef="#ctx0" brushRef="#br0" timeOffset="234181.3944">22757 9080 2322,'-7'-12'2967,"7"12"129,0 0-2967,0 0-2838,7 0-387,-7 0 388</inkml:trace>
  <inkml:trace contextRef="#ctx0" brushRef="#br0" timeOffset="234534.4146">22864 9179 5160,'45'32'5031,"-21"-14"-516,-1 3-1419,-7-12-1290,8 10-903,-12-14-129,3 5-387,-15-10 129,14 9-387,-14-9 0,0-7 0,0-7 0,0-1 129,0-5-258,0-1 129,0-6-129,0 4 129,1-2 129,6 6-129,-2-1 258,8 8-129,-5 5 258,6 5-258,-1 2 0,2 7-129,0 5 129,0 3-258,0 4 0,-1 1 0,-1-2 0,-2-2-258,2 4-258,-13-20-516,21 15-3483,-21-15-516,0 0-258,0 0-516</inkml:trace>
  <inkml:trace contextRef="#ctx0" brushRef="#br0" timeOffset="234841.4321">23319 8540 3354,'-12'-40'5160,"12"40"-645,-9-12 258,3 26-2064,-4 5-1677,10 20-129,-10 5-516,10 18-129,-1 6 129,2 3 0,4 1-387,6-2 258,3-7-129,5-9 258,3-11-387,3-10 258,-3-10-516,2-12-129,6-1-774,-10-10-3483,6-5-258,-3-7-387,-2-7-258</inkml:trace>
  <inkml:trace contextRef="#ctx0" brushRef="#br0" timeOffset="235233.4545">23521 8739 5934,'14'24'4902,"-2"-5"-258,2-4-1290,2 17-2193,-3-8-516,2 6-129,-4-10-129,-1-1 0,-6-4-258,2-3-129,-6-12 129,0 0-129,0 0 129,-1-17-129,-4-6 129,2-9-129,-3-5 129,1-3-129,0-1 258,4 4-129,-2 0 387,3 9-129,4 6 0,8 15 129,0 7-129,6 9 0,1 7 0,4 9-258,-1 3-129,0 0 0,0 2-129,-4-5-387,0 8-774,-10-7-3612,3-2-129,-3-7-516,-2-3-129</inkml:trace>
  <inkml:trace contextRef="#ctx0" brushRef="#br0" timeOffset="235408.4646">23947 8794 4257,'19'-1'5031,"-19"1"-387,15 14-1548,-6 7-1290,-9-4-1032,1 3-645,1 5-2193,-2-4-2193,-3-8-129,-2 4-645</inkml:trace>
  <inkml:trace contextRef="#ctx0" brushRef="#br0" timeOffset="236090.5036">23895 8508 5031,'-3'-38'5289,"3"38"-129,13-12-516,-6 11-2709,16 14-903,-7-1 0,8 13-258,-6 3-129,6 7-129,-5-4 0,-5 3-129,-4-8-387,-2 0 129,-3-6-129,-4-3 0,-1-17 0,0 0 0,0 0 0,0 0-129,11-24 129,-8-2 0,1-4 0,1-7 129,-2 0-258,2 0 129,-2 3 0,-2 5 0,3 6 0,0 7 0,-4 16 0,13-7-258,-3 10 258,4 12 0,-1 4 0,4 5 0,-1-2 0,-1 4-129,0-2 129,0-5 129,-8-4-129,4-2 0,-11-13 0,7 11 0,-7-11-129,1-5 129,-1-9 0,0-6 0,5-9 0,-5-5 0,0-7 0,0 1 0,0 1 0,1 0 129,3 5-258,0 5 258,-1 12 0,7 7 0,-2 8-129,7 5 129,0 10-129,-3 7 0,2 4 0,-3 5-129,-11-29 387,25 59-387,-16-33 129,-3-2-129,-2-1-129,-2-7-387,-2-16-258,0 0-3354,0 0-903,0 0 129,31 29-1032</inkml:trace>
  <inkml:trace contextRef="#ctx0" brushRef="#br0" timeOffset="236474.5255">24381 7830 5805,'0'0'5418,"11"-10"-129,-11 10-1935,0 0-1032,0 0-387,50 37-516,-50-37-387,64 68-387,-29-16 0,-5 8-387,2 7 129,-8 8-516,0 3 0,-8-3 0,-7 0-129,-1-5 0,-1-9-258,7 0 0,-8-11-258,6 1-258,-12-51-774,6 73-3225,-6-73 0,-8 61-387,8-61 129</inkml:trace>
  <inkml:trace contextRef="#ctx0" brushRef="#br0" timeOffset="243889.9497">22503 9815 2322,'-35'7'5031,"23"-7"-258,12 0-903,-11-16-1290,20 7-774,1-16-516,16 3-258,0-12-129,14-2-258,10-11 258,14-5-387,14-14-129,14-2-129,15-11 129,14-8-129,17-9-129,13-3-258,13-5 129,2 3 0,-4 2 0,-9 5 516,-4 6-387,-13 7 0,-12 13 0,-20 12 129,-24 12-387,-14 8 258,-12 14 0,-18 7-387,-36 15-129,0 0-516,0 0-4128,0 0 129,-39 62-645,-12-30-516</inkml:trace>
  <inkml:trace contextRef="#ctx0" brushRef="#br0" timeOffset="244269.9714">22669 9551 5547,'-95'34'5289,"65"-33"-258,17-4-129,12-31-2709,22 3-516,20-27-774,30-1-129,18-18-258,23-12 0,16-7-258,20-4-129,14-4 0,5 2-129,5 3 129,-11 5-129,-9 8 0,-21 12 0,-14 11 129,-17 10 129,-20 9 0,-23 12-129,-17 11 129,-40 21-129,0 0 0,23-7-516,-27 19-903,-16-1-2580,-9 21-1419,-1-2-387,-5 6-645</inkml:trace>
  <inkml:trace contextRef="#ctx0" brushRef="#br0" timeOffset="245134.0208">22748 10176 4128,'9'-10'5289,"-9"10"-258,12-2-258,-12 2-1548,22 7-1935,-14 5-387,7 10-258,-3 2-387,2 5 0,-3-2-258,2 2 0,-5-6-129,0-3 129,-3-5 0,-5-15 0,0 0 129,0 0-129,2-10 0,-2-12 0,-1-4 0,-1-8 0,0-4 129,1-3-129,1-1-129,0 2 258,4 2-258,2 6 258,1 3-129,4 8 129,0 5-258,5 8 258,0 8 0,3 7 0,-2 8 129,3 9-129,-1 3-129,1 4 129,1 5-129,-5 0 0,1-3 129,-2 0-258,0-4 0,-1-5 0,-1-2 0,-3-6 129,-1-3-129,-9-13-129,13 15-129,-13-15-516,9 0-2967,-9 0-1032,0 0-258,0-10-516</inkml:trace>
  <inkml:trace contextRef="#ctx0" brushRef="#br0" timeOffset="246850.119">21083 12859 903,'2'-13'2580,"-2"13"-129,0-13 0,0 13 0,0 0-258,0 0 129,0 0-387,0 0-258,0 0-258,10-10-258,0-7 0,11 8-258,-1-13 258,10 0-516,3-10 0,5-1-258,2-4 129,1 5-258,-4 3 0,-2 3 0,-5 7-129,-6 7-129,-7 9 0,-6 3-129,-5 11-258,-6 3-129,0 10-516,-8-10-903,4 4-2838,-6-2-258,0 1-129,-2-5-516</inkml:trace>
  <inkml:trace contextRef="#ctx0" brushRef="#br0" timeOffset="247193.1386">21216 12842 3612,'6'3'4773,"-6"-3"0,10-5-645,0 5-1806,-6-14-516,11 11-387,-3-13-387,7 5-129,-2-5-387,7 4-129,-3-1-129,1 1-129,0 4-129,-2-1-129,-2 4 129,-3 2-129,0 1-129,-4-2-258,2 4-387,-13 0-645,20-10-3096,-20 10 0,9 0-387,-9 0-258</inkml:trace>
  <inkml:trace contextRef="#ctx0" brushRef="#br0" timeOffset="268601.3631">23206 723 903,'0'0'1548,"0"0"0,0 0-258,0 0-129,0 0 0,0 0-258,0 0-258,0 0 0,0 0 516,-42-3-258,42 3 387,0 0-387,0 0 387,0 0-129,0 0 387,-38-19-516,38 19 0,0 0 0,0 0-129,0 0-129,0 46-387,0-46 0,0 78-258,-2-20 129,1 14 0,-3 5 129,0 8-387,-1-2-903,-1-4-516,3-2-3225,-3-9 0,3-12-387,-1-15-516</inkml:trace>
  <inkml:trace contextRef="#ctx0" brushRef="#br0" timeOffset="269269.4013">22793 2254 774,'47'0'4386,"-15"0"0,12-4 129,11 4-2580,6-8-129,22 8-516,8-3-258,24 3-387,8 2 129,25 10-129,9 4-258,22 7-258,13 6 0,21-4-516,8 6 0,15-11-516,0 9 0,-14-17-129,-72-12-387,-150 0-1806,0 0-1806,0 53-258,0-53 1033</inkml:trace>
  <inkml:trace contextRef="#ctx0" brushRef="#br0" timeOffset="269685.4251">22293 3016 4257,'64'-2'4773,"-12"2"0,14 12-1677,12-5-1032,28 17-645,13-3-387,19 14-258,15-2-645,16 2-387,22-2 129,13-3-387,19-1 387,-2-8-129,-3 1-774,3-18-258,-14 8-129,-21-13-129,-33 3-258,-27-2-2322,-53-12-1290,-26 5 1033</inkml:trace>
  <inkml:trace contextRef="#ctx0" brushRef="#br0" timeOffset="269970.4414">25216 2614 1032,'0'0'4515,"0"0"258,0 0-258,0 0-2451,37 8-1290,-29 42 129,-3 8-516,10 14-516,-4 23-2451,-11 17-1548,-3-1-645,-5 15-129</inkml:trace>
  <inkml:trace contextRef="#ctx0" brushRef="#br0" timeOffset="274077.6763">18816 2989 774,'10'-7'1032,"-10"7"258,11-2-387,-2 2 129,2 0 258,1 0 0,8 0 129,3-7-258,8 1 0,0-4-129,7 2 0,0-4-258,5 2-387,1 0-129,1 3 0,-4 2 0,4-2-258,1 2 129,4 0-129,2 2 129,3-2 0,2-4 129,3 1 0,2-1 0,2 1 0,-1 1-129,0 6 129,-4-2-129,3 3-129,-4 4 0,-2 3-129,-4 3 129,-1 1 0,2-3-129,-2 0 129,1-1 0,1 0-129,1-1 129,5 1 0,3 0-129,1 3 129,2 1-129,-1 0 129,3 2 258,1-3-258,-2-2 258,2 1 0,1-6 0,3 3 129,1-6 129,7 0-129,-4 0-129,5-2 0,-3-2-129,3 4 129,-3-1-129,-2-2 0,-6 2 0,2 0 0,-6-2 129,-2 3 0,-2-3 129,-2 3-129,-1-5 258,0 5-258,-1 0 0,-1 0-129,0 2 0,-2 3 0,-3 0 129,0 3 0,-4 0 0,-2 2-129,-2-2 129,-1 3 0,1-1 0,-3 0 0,0 1-387,-2-2-258,-3 0 387,-1-1-387,-1-1 387,-4-2-258,5-1 387,0-4-258,-4 0 258,4 0 0,-2-2 0,-1-1 129,4-1 0,1 1 0,-4-2-387,4 2 258,6-1-258,1 4 129,3 0 0,4 0-129,-3 0-129,9 3 258,0 4 258,-5 0-258,5 5 129,0-2-258,4 4 258,0-2-129,3-2 129,-11 0-258,3-1 258,2 0 0,0-2 0,-13-1 0,-6-1 0,1 1-129,-3 0-129,1-3-129,-38-3-645,56 10-129,-56-10 0,0 0-129,47 21 129,-47-21 0,0 0-645,0 0-2580,0 0-129,0 0 129,0 0 129</inkml:trace>
  <inkml:trace contextRef="#ctx0" brushRef="#br0" timeOffset="280554.0467">19280 11177 1548,'12'8'1806,"6"-8"129,6-5 387,8-7-129,6-14 0,10 2 0,3-18-387,11 7-258,7-21-387,17 2-258,7-12-258,16 3-129,3-9-129,12-3 0,10-5-258,9-2 129,8 2-129,8 3-129,2-5-129,7 4 129,10 3-258,8 0 129,7 7 129,8-1-129,-1 6 0,-9 2 0,-3 11 129,-12 0-387,-20 11 258,-23 3-129,-22 8 0,-28 5-129,-20 6 129,-20 1-129,-15 9-1032,-20 1-2709,-8 6-129,-10-9-258,-11 7 0</inkml:trace>
  <inkml:trace contextRef="#ctx0" brushRef="#br0" timeOffset="281405.0954">21077 12518 2322,'-9'-21'3741,"9"9"-516,3-1-387,6-9-387,15 1-129,9-18-774,20-5-387,10-23-258,19-11-387,12-18 0,17-8-387,8-15-258,9-16 129,4-8 0,5 0 0,-3 3 387,0 11-129,-13 4-129,-6 11 258,-13 10 0,-8 19 0,-18 14-129,-16 12-129,-14 13-258,-15 9-129,-11 13-387,-17 0-2064,-3 24-1806,-7-9-258,-7 9-387,-6 8 0</inkml:trace>
  <inkml:trace contextRef="#ctx0" brushRef="#br0" timeOffset="281758.1156">22740 10465 3225,'10'-51'4515,"5"21"129,4-2-129,2-12-2193,15 11-774,-3-12-129,10 5-516,-3-6-387,6 9 0,-4-1-258,0 5 0,-6 3-258,-3 4 0,-4 2-258,-8 7 258,2 3 258,-5 2 0,-4 1-129,-1 2 0,-5 5 0,-8 4-129,0 0-258,0 0 0,0 0-516,-10-4 0,10 4-1161,-18 8-2838,18-8-258,-11 2-387,11-2 387</inkml:trace>
  <inkml:trace contextRef="#ctx0" brushRef="#br0" timeOffset="360965.646">17215 14398 1806,'-36'0'3999,"14"12"258,-5 7 129,-5 3-2709,9 24 129,-8 0-129,11 25-387,-7 1 129,12 21-387,1 0-258,11 14-129,3-7-387,6 1-129,9-6 0,9-11-258,7-10 0,7-15 0,6-14 0,2-16 0,5-13-129,-3-15 258,1-10-258,-2-23 258,-4-15-129,-4-16 258,-8-17-258,-5-13 258,-7-11-129,-9-10 129,-9-4 0,-4 1 129,-12 5-129,-4 17 0,-7 12 0,-3 21 0,-3 18-129,2 23 0,2 20-129,1 3-645,12 20-3612,-2 5-258,10 4-258,3-4-516</inkml:trace>
  <inkml:trace contextRef="#ctx0" brushRef="#br0" timeOffset="361444.6734">17944 14203 1806,'14'-41'4644,"-12"28"258,-2 13-129,-9-3-1806,2 23-645,-14 11-645,4 29-516,-11 9-387,0 25-129,-2 18-258,2 21-129,4 14-129,7 6 0,9-1-129,8-6 0,14-5-129,12-17 0,11-23-258,5-30-645,14-25-3741,-2-23 0,2-22-645,-5-22-258</inkml:trace>
  <inkml:trace contextRef="#ctx0" brushRef="#br0" timeOffset="361925.7009">18203 14694 7611,'-8'-17'5160,"8"17"-516,0 0-129,14 24-3225,-7 2-645,6 17-258,-2 3 0,3 8-129,-3 5-258,2 0 0,-3-7 0,-2-6 0,-2-10-129,-3-13 129,-2-10 0,-1-13 0,0-11 0,0-19-129,-2-14 129,2-16-258,0-6 258,9-6 0,5-1 0,3 8 258,2 5-258,3 16 129,0 18 0,1 18 129,-2 10-129,-5 22 0,-2 13 0,-3 14 0,0 7-129,-1 5 0,-1 4 129,-2 1-258,-1-4 129,0-3-129,0-8-129,-4-16-387,7-2-3354,-8-14-645,-1-21-258,0 0-516</inkml:trace>
  <inkml:trace contextRef="#ctx0" brushRef="#br0" timeOffset="362165.7147">18802 14532 6837,'-1'-18'4902,"-8"22"-129,7 11-387,2 14-3096,0 1-516,6 16-129,-1 3-129,0 11-258,1-2 129,-2 2-516,0 0-387,-4-16-2064,2 5-1806,-2-13-645,0-7-129,-6-10-258</inkml:trace>
  <inkml:trace contextRef="#ctx0" brushRef="#br0" timeOffset="362345.7249">18661 14875 8385,'9'-24'5160,"6"7"-258,5 5-516,2-5-3999,3 4-1290,1 4-3354,2 4-258,0 5-645,-3 0-258</inkml:trace>
  <inkml:trace contextRef="#ctx0" brushRef="#br0" timeOffset="362984.7615">19090 14583 7224,'7'-11'5160,"-7"11"-387,10 8-258,-10-8-2838,13 38-903,-7-8 0,2 11-516,-4 2 129,2 8-258,-4-4 129,-1 2-258,-1-10 0,0-4 0,0-9 0,-1-11 0,1-15-129,0-10 129,1-12-129,4-15 0,2-4 129,1-8 0,3-3-129,0 0 129,2 4 0,-1 6 0,1 8 0,0 9 129,1 10-129,0 13 129,-1 5-129,0 13 129,-1 8 129,2 8-258,-2 4 129,1 3 0,-2 3 0,-3-5-258,-1-5 258,-2 0-129,0-6 0,-3-3 0,-2-23 0,0 0 0,0 0 0,6-32 0,-3-2 0,4-10 129,0-7-129,3-4 0,1 1 0,4 4 129,1 8-129,1 9 129,0 11 0,0 15-129,1 7 129,-2 14 0,1 15-129,-2 6 0,-1 5 129,0 6-258,-3 3 258,-2 1-258,2-3 129,-6-2-258,1-6 0,-4-9-645,5 3-2451,-7-19-1419,0-14-516,0 0-129,0-9-129</inkml:trace>
  <inkml:trace contextRef="#ctx0" brushRef="#br0" timeOffset="363240.7761">19724 14166 9030,'13'-35'5160,"-1"35"-129,1 6-129,12 19-3612,1-7-645,8 21 0,1 7-258,-1 15 0,-6 9 0,-7 6-258,-7 11-129,-9 6 0,-7 5-129,-10-3 0,-5-4-258,-6-12-258,7 1-3096,-5-17-1290,4-10-129,-1-19-387,4-13-258</inkml:trace>
  <inkml:trace contextRef="#ctx0" brushRef="#br0" timeOffset="363729.8041">20953 13958 8127,'34'-34'5289,"-21"30"-129,-13 4-516,9 17-2709,-9 9-1290,0 21-258,0 12-129,-3 21-129,-1 12 0,4 11-258,-4 7 258,1-3-387,0-2 258,3-9-129,0-15 129,5-17-129,4-17 129,1-17-129,9-18 0,1-13-129,8-15-516,-5-22-1548,5 1-2322,-5-12-129,2-1-258,-6-6-387</inkml:trace>
  <inkml:trace contextRef="#ctx0" brushRef="#br0" timeOffset="364048.8224">20831 14512 9159,'-53'25'5160,"53"-25"-258,0 0-258,27-12-3225,15-6-774,10-13 0,11 4-258,-1-5-129,1 3 0,-5 2-129,-5 3-129,-11 10 0,-8 9-129,-10 6 129,-9 13 0,-9 12-129,-3 5 258,-3 8-129,-3 5 0,-2 8 129,4-5-129,-4-1 129,2-2-258,3-5 0,0-11-516,4 4-1806,-4-21-2322,0-11-387,0 0-258,4-7-387</inkml:trace>
  <inkml:trace contextRef="#ctx0" brushRef="#br0" timeOffset="364177.8297">21290 14040 4257,'0'-18'129,"5"17"129,-5 1-258,13 17-3999</inkml:trace>
  <inkml:trace contextRef="#ctx0" brushRef="#br0" timeOffset="364764.8633">21438 14337 3483,'13'102'4257,"-10"-52"0,4 9-129,-4 0-2967,1-16-387,5 0 0,-4-16 129,5 1-129,-10-28 129,11 12 0,-10-22-258,6-8 129,-6-14-258,3-6 129,-3-8-387,3-7 0,0 2-129,3 0 129,1 9 0,0 8-129,1 11 129,2 18 0,-1 10 0,0 19-129,-1 10 129,-2 12-129,-2 0 0,2 4-129,-4-1 129,1-5-129,0-8 129,-1-5-258,0-10 258,1-9-129,-4-12 129,0 0 0,11-18-129,-5-11 0,1-7 129,1-13-129,1-6 0,-2-4 129,3 5-129,2 4 129,-2 7-129,2 10 129,-1 11 0,3 14 0,-2 8 0,2 20 0,-2 8 0,-2 11-129,1 5 0,-3 6 0,-2 3 129,0-2-129,-2 1 0,-1-11-129,2-4 0,-3-9-258,2-5-258,-4-23-1677,0 0-2838,0 0 0,15-3-387,-11-22-387</inkml:trace>
  <inkml:trace contextRef="#ctx0" brushRef="#br0" timeOffset="365156.8857">21953 14429 5289,'0'8'5676,"0"-8"-516,7 5-258,7 4-1677,0-12-1935,11 1-387,-6-7-258,3-1-258,-1-2-387,-1-3 258,-3-2-129,-4-4 0,-5-4-129,-2 2 129,-5-4-129,-1 1 0,-10 4 129,-4 8-129,-3 5-129,-2 8 0,-2 5 258,0 15-258,3 11 129,4 10 0,4 6-129,7 3 258,3 2-258,3 2 129,8 1 129,1-6-129,4-3 0,1-5-129,-1-3 0,-3-6 0,2-1-258,-2-18-1161,4 3-3483,-4-10 0,3-3-387,-3-3-129</inkml:trace>
  <inkml:trace contextRef="#ctx0" brushRef="#br0" timeOffset="365545.908">22473 14758 9804,'0'0'5418,"0"0"-258,9 2-258,-9-2-3612,0 0-774,0 0-258,0 0-645,0 0-4515,2-6 0,-2 6-516,0 0-516</inkml:trace>
</inkml:ink>
</file>

<file path=ppt/ink/ink5.xml><?xml version="1.0" encoding="utf-8"?>
<inkml:ink xmlns:inkml="http://www.w3.org/2003/InkML">
  <inkml:definitions>
    <inkml:context xml:id="ctx0">
      <inkml:inkSource xml:id="inkSrc0">
        <inkml:traceFormat>
          <inkml:channel name="X" type="integer" max="32767" units="in"/>
          <inkml:channel name="Y" type="integer" max="32767" units="in"/>
          <inkml:channel name="F" type="integer" max="32767" units="dev"/>
        </inkml:traceFormat>
        <inkml:channelProperties>
          <inkml:channelProperty channel="X" name="resolution" value="3971.75757" units="1/in"/>
          <inkml:channelProperty channel="Y" name="resolution" value="5295.24854" units="1/in"/>
          <inkml:channelProperty channel="F" name="resolution" value="0" units="1/dev"/>
        </inkml:channelProperties>
      </inkml:inkSource>
      <inkml:timestamp xml:id="ts0" timeString="2013-11-05T17:23:05.342"/>
    </inkml:context>
    <inkml:brush xml:id="br0">
      <inkml:brushProperty name="width" value="0.05292" units="cm"/>
      <inkml:brushProperty name="height" value="0.05292" units="cm"/>
      <inkml:brushProperty name="color" value="#FF0000"/>
    </inkml:brush>
  </inkml:definitions>
  <inkml:trace contextRef="#ctx0" brushRef="#br0">1554 11954 4902,'-17'-14'5031,"2"12"-387,15 2 0,-10 1-2580,10-1-387,0 0-516,0 0-129,6 11-258,5-11-129,7 2-129,6 0 129,10 0-387,7-3 0,5-6-129,9-6 129,5 3-258,-2-4 0,0 0-129,-6-1 0,-7 1 129,-8 4 0,-9 0-258,-8 10-387,-20 0-1161,14-5-3096,-14 5 0,-2 7-258,-7 5-645</inkml:trace>
  <inkml:trace contextRef="#ctx0" brushRef="#br0" timeOffset="420.0241">1812 11930 8127,'0'0'4902,"0"0"-129,-5-17-1161,5 17-2193,0 0-387,0 17 0,0 1-258,2 18-258,1 5-129,1 13-258,-2 10 129,-1 11-258,2 0 129,-3 7-258,0-3 0,-3-7-129,3-5 129,-3-9-258,3-5-258,-3-18-903,3-2-3096,2-10-258,2-9-129,-4-14-387</inkml:trace>
  <inkml:trace contextRef="#ctx0" brushRef="#br0" timeOffset="1068.0611">2532 11547 1935,'24'-40'4773,"-16"24"0,-1 4 0,-7-5-1677,8 17-516,-8 0-903,0 0-516,-11 2-258,3 20-387,-6 11-129,-3 17-129,-2 14-258,-3 16 0,1 16 0,4 8 129,3 2-129,4 0 0,7-10 0,5-10-129,9-16 258,7-16-258,5-15 258,6-15-258,3-6-387,-7-18-2709,6 1-1419,-3-2-258,-3-7-387,-5-7-258</inkml:trace>
  <inkml:trace contextRef="#ctx0" brushRef="#br0" timeOffset="1720.0984">2758 11939 1677,'-6'-2'2967,"6"2"0,0 0-1419,0 0-258,5-2 387,-5 2 129,0 0 129,3-13 129,-3 13 0,0 0 0,12 5-516,-12-5-387,7 21-387,0 3-258,4 7-129,3 7-387,1 6 129,2 4-129,-3 1-129,-1 1 0,-1-9 0,-5-6 129,-2-6-258,-4-11 258,-1-18 0,0 0-258,-4-1 258,1-28 0,2-10 0,1-11-129,0-7 129,4-3 0,4-3 0,3 4 129,4 6 0,0 10 0,3 11-129,-2 13 129,5 15 0,-1 5 0,0 18-129,-2 12 129,0 11 0,-1 12-129,1 7 0,-2 1 129,-2-1-129,-2 2 0,-3-7-258,2-1-516,-11-16-3483,2-4-129,-2-14-774,0-5-258</inkml:trace>
  <inkml:trace contextRef="#ctx0" brushRef="#br0" timeOffset="2140.1224">3206 11480 6063,'16'0'5160,"0"5"-129,0 2-258,11 15-2580,-5-5-516,14 19-516,-5-2-258,6 16-258,-3 7-129,-2 15-387,-4 13 0,-4 10-129,-5 4 0,-10 7-258,-4 5-129,-5-7-387,-1 7-387,-15-21-2967,7-3-516,-6-16-645,4-10-129</inkml:trace>
  <inkml:trace contextRef="#ctx0" brushRef="#br0" timeOffset="17147.9808">13065 4761 516,'0'0'2580,"9"-7"-516,-9 7-387,19-1-258,-5 1-258,8 1 258,1 1 0,11 5-129,1-4-129,13 4-258,-1-7 129,13 0-258,3-7-129,6-7 0,2-9-387,2-3 258,-5-10-258,-2 3 0,-6 3-129,-7 2 129,-10 4-258,-8 7 129,-9 5-258,-6 4-645,-3 8-2967,-17 0-258,10 11-258,-10 1-387</inkml:trace>
  <inkml:trace contextRef="#ctx0" brushRef="#br0" timeOffset="17616.0076">13887 5659 1935,'12'16'3870,"-1"-12"129,5-4-2322,5 1-129,3-6-129,8-2-129,0-7-387,4-1-387,-4 0-258,-3 0 0,-1 3-258,-5 3-258,0 6-3612,-8 3 129,-15 0-516,10 6-129</inkml:trace>
  <inkml:trace contextRef="#ctx0" brushRef="#br0" timeOffset="18312.0474">14771 3995 774,'30'-7'3354,"-13"18"129,-3 6-258,0 6-1806,4 9-387,-6 2-387,-1 3-258,-2-1-387,-3-8 0,-5-5 0,-1-13 0,0-10 0,-6 0 129,0-16 129,1-9 129,1-13 0,4 0 129,0-13 258,3 5-258,5-8 258,4 9 0,3-1-129,3 16 0,-1 5-129,4 18 0,-4 7-129,3 17 129,-3 12-258,1 13-258,-4 7 258,0 3-258,-4 5-129,-2-4-129,0 7-2064,-6-16-1677,-1-2-129,-1-12-258,0-6-258</inkml:trace>
  <inkml:trace contextRef="#ctx0" brushRef="#br0" timeOffset="18540.0605">15326 3621 8385,'18'-55'4386,"-18"55"-258,0 16-258,0 30-2322,-3 7-903,1 19-387,-3 9 0,2 13-258,-2 6 129,0 0-258,3 6-1161,-5-19-2709,3-3 0,-1-15-387,4-9-516</inkml:trace>
  <inkml:trace contextRef="#ctx0" brushRef="#br0" timeOffset="18908.0815">15520 4198 3354,'15'-21'3870,"-6"17"-129,-9 4-258,17 0-2064,-17 0-387,14 20-387,-11 1-258,1 3-129,-4 2 0,0 6-258,0 0 0,-2 1 0,-2-3 0,1-4-258,1-2 258,1-6 258,1-7-129,0-11 0,11 3 0,2-3 129,0-12 0,4-3 0,3 1 0,2-5-129,0 4 0,0-1-516,1 5-3096,-4 1-258,-3 8-258,-4 0-258</inkml:trace>
  <inkml:trace contextRef="#ctx0" brushRef="#br0" timeOffset="20159.1531">4159 11996 1161,'-13'0'3999,"2"0"258,11 0-1290,-9 0-516,9 0-258,0 0-387,0 0-516,0 0-387,6-7 0,9 7-387,3-1-129,4 1 0,3-3 0,4 2-258,0-4-129,2 2 129,-4-1-129,-2 3 129,-7 1-129,2-2-129,-6 2-258,-5 0-387,2 10-2451,-11-10-1032,4 14-516,-4-14-129</inkml:trace>
  <inkml:trace contextRef="#ctx0" brushRef="#br0" timeOffset="20424.1682">4220 12272 645,'26'-3'3483,"-10"-2"645,6 5-387,2 0-1677,-4-7-387,6 6-387,-3-7-387,1 7-129,-6-3-258,2 3-129,-5 1-516,-5 1-3483,-2 3-258,0 9-387,-6-2-129</inkml:trace>
  <inkml:trace contextRef="#ctx0" brushRef="#br0" timeOffset="26311.505">10266 7272 903,'8'-32'2193,"-2"21"-258,-1-1-516,-5 12-129,13-14-516,-13 14-129,15-1-387,-4 1 258,3 5-387,6 4 0,9-1 129,10-1 129,9-5 129,16-2 129,12-5 129,11-2 0,13-10 129,13 5-129,7-2-129,7 3-258,5-2 129,3 5-258,3 0-129,6 2-129,-1 1 0,1-1 0,1-1 129,1 0-129,-3 0 0,-2 2 0,-7 1 0,-3 3 0,-10 1 0,-7 3 0,-11 7 0,-7-1 129,-9 1-129,-7 0 0,-7 0 129,-3-3 0,-7-2 0,-2-1 129,-3-4 129,-3 1-129,-4-1 0,-3 0 0,-7 0 0,-2 0-129,-6 2 0,-2 0 0,-6 1-129,-3-1 129,-2 0 0,-4 1 0,-3-3 0,-4 0 129,-9 0 0,11 0 0,-11 0-129,0 0 129,9-8-258,-9 8 129,0 0-129,7-11 0,-7 11-129,0 0 129,10-5 0,-10 5-129,0 0 129,0 0-258,0 0-774,-2 8-3096,2-8-516,-11 14 0,4-3-516</inkml:trace>
  <inkml:trace contextRef="#ctx0" brushRef="#br0" timeOffset="31339.7926">5262 11657 3096,'-14'-11'4644,"14"11"-129,-2-20 129,-2 2-2709,10 13-129,0-13-258,12 10-129,0-5-387,10 9-258,7-5-258,7 8 0,3-1-258,4 2 0,-1 3-129,-1 6-129,-5-1 0,-5-1-129,-7 3-129,-9-9-645,3 6-3483,-13-7-129,-11 0-645,7 0-258</inkml:trace>
  <inkml:trace contextRef="#ctx0" brushRef="#br0" timeOffset="31603.8077">5551 11625 6708,'0'0'4773,"8"12"-258,-4 2-129,6 16-3225,-5-1 0,5 15-387,-4 5-258,2 11-258,-3 3-129,0 1-129,-3 0-129,1-3 0,-2 0 0,-1-10-645,0 6-1806,0-15-1806,0-5-129,-4-8-387,2-9-129</inkml:trace>
  <inkml:trace contextRef="#ctx0" brushRef="#br0" timeOffset="32143.8385">5999 11247 4128,'0'-14'4515,"0"14"0,-10 0-258,5 20-2451,-8 2-516,5 20-258,-7 3-129,4 21-387,-3 7-129,4 15 0,-1 6-258,5 12 129,-2-1-129,4-1 0,1-5 129,3-9-258,0-13 0,3-10 0,4-15 129,3-13-129,3-11 258,3-6-258,0-7 129,1-3-129,0-5 129,-3-2-129,0-2 0,-4-1 0,0 0 0,-10-2-129,8 0 129,-8 0 0,0 0-258,0 0 0,0 0-387,0 0-516,0 17-1935,0-17-1161,0 0-516,-7 12-258,7-12 129</inkml:trace>
  <inkml:trace contextRef="#ctx0" brushRef="#br0" timeOffset="34223.9575">6233 11568 5805,'-8'-28'5031,"1"16"-387,1 1-129,-5-5-2580,11 16-516,-5-11-387,5 11-258,6 1-387,7 12 0,-3 6-129,3 8-129,2 4 0,-5 6 0,0-3 0,-3 2-129,-4-7 0,-2-9-129,-1-7 0,0-13 0,0-16 0,0-13 0,4-9-129,2-6 258,3-2-129,1 1 0,4 4 129,0 12 0,1 13 129,1 14-129,-3 11 129,-1 14 0,0 15 0,-3 8-129,0 3 129,-3 2-258,0 2-645,-4-8-3612,3-3 0,-1-12-645,2-10-129</inkml:trace>
  <inkml:trace contextRef="#ctx0" brushRef="#br0" timeOffset="34427.9692">6622 11373 9030,'17'-75'5031,"-17"75"-258,0 0-258,0 25-2838,-1 28-903,-6 15-258,-1 20-129,0 23-258,-1 14-129,-4 13-258,-2-9-645,9 4-3096,-9-13-645,4-13-258,0-24-387</inkml:trace>
  <inkml:trace contextRef="#ctx0" brushRef="#br0" timeOffset="34759.9882">6685 12226 9804,'29'-68'4902,"-16"43"0,-2 2-516,5 15-3096,-5 0-516,7 11-258,-5 12-258,1 12 0,-4 6-129,-2 4-129,-6 9 129,-2-1-258,-5-2 258,-5-1-258,-3-3 129,1-8 0,0-3 0,3-5 0,3-8 0,6-15 0,0 0 0,10 5 0,3-7 0,2-9 0,3 1-258,-2-9-645,8 5-3870,-10-1 258,4 3-516,-3-5-387</inkml:trace>
  <inkml:trace contextRef="#ctx0" brushRef="#br0" timeOffset="35044.0044">6999 11359 10965,'9'-29'5160,"1"29"-258,10 20 0,1 15-4257,5 19 0,-2 18-129,0 25-129,-4 17-129,-6 17 0,-8 7-258,-6 2-129,-7-5 129,-7-6-129,-2-12-129,-2-21 0,3-19-387,-3-29-1032,8-9-3096,2-16 0,7-12-387,1-11-387</inkml:trace>
  <inkml:trace contextRef="#ctx0" brushRef="#br0" timeOffset="36623.0947">15121 7322 258,'-40'-12'4644,"24"5"0,2 3-129,8-10-1806,6 14-903,9-18-516,15 14-258,4-9-258,20 11 129,15-10-129,20 5 0,17-7 0,26 2-129,20-8 0,21 2-258,18-5 0,8 1-129,0-3-258,-1 0 129,-10 4-387,-18 0 258,-26 7-387,-25 2 258,-27 3-258,-24 0 129,-18 6-258,-22-3 0,-8 6-645,-14 0-2193,-9 7-1161,-3-2-516,2 5-258,-5 1-129</inkml:trace>
  <inkml:trace contextRef="#ctx0" brushRef="#br0" timeOffset="37723.1577">4928 11893 5805,'-9'0'4902,"9"0"-258,-4-24-516,4 12-2322,-13-19 0,10 10-516,-9-16-129,9 6-129,-2-9-387,5 5 0,7-2-129,10 4-129,6 1-129,7 8 0,3 16 0,6 8-129,-3 18 0,1 17 0,-10 17 0,-2 20-129,-11 20 0,-9 14 0,-5 6-129,-9 4 0,-8-5 0,-4-7-129,-2-13 129,1-17 0,2-19 129,7-18 0,6-18 129,7-19-129,6 1 258,8-6-129,9-13 129,6-4 0,4-4-129,0 3 129,0 2-129,-3 3 0,-4 4-129,-3 1-129,-3 10-387,-20 3-3354,18 0-1290,-18 0-129,2 12-516,-2 1-387</inkml:trace>
  <inkml:trace contextRef="#ctx0" brushRef="#br0" timeOffset="41067.3489">7588 12187 7611,'-8'-7'4773,"8"7"0,0 0-903,-10-14-1935,14 14-645,4-5-258,11 4-387,5-6-129,8 0-129,7-7 0,5 3 0,2-3-258,0-2 129,-3 0-129,-6 2-258,-7 0 129,-5 4-129,-9 6-129,-8-8-774,0 12-3612,-8 0-129,-6-3-387,-7 0-387</inkml:trace>
  <inkml:trace contextRef="#ctx0" brushRef="#br0" timeOffset="41259.3599">7735 11886 10062,'-13'-10'5160,"13"16"-387,5 18-129,5 18-3612,-1 7-516,6 12 0,-3 7-129,5 4-387,-3 3-387,-5-7-1161,3-2-3096,-7-12-129,1-6-258,-3-10-645</inkml:trace>
  <inkml:trace contextRef="#ctx0" brushRef="#br0" timeOffset="41683.3842">8467 11923 10320,'17'-39'5289,"-17"16"-516,-1 5 129,-12-2-4128,-3 11-258,-5 3 0,-3 10-387,-1 12 129,2 13-129,-1 10 0,4 13 129,6 8-258,6 4 129,6 2 0,5-3-129,9-7 129,8-8-258,8-10 258,4-15-258,4-9 129,0-11-387,4-3-129,-11-12-2580,5 2-1677,-10-3-258,-1 4-516,-8 1-129</inkml:trace>
  <inkml:trace contextRef="#ctx0" brushRef="#br0" timeOffset="68489.9174">1847 14324 5031,'8'0'5418,"-8"0"-387,22-5-258,0-10-1290,13 12-2451,2-8-258,12 7 0,2-9-258,10 5-258,-2-2 0,-2-1-258,-7 3 0,-6 1-129,-9 0-129,-5 1 0,-9 6-387,-12-4-516,4 4-3483,-13 0-129,0 14-516,-7-6-129</inkml:trace>
  <inkml:trace contextRef="#ctx0" brushRef="#br0" timeOffset="68735.9315">2205 14343 9417,'0'0'4902,"0"0"-258,3 24-258,-1-2-3870,6 14-129,-3 7 129,0 13-258,-2 7 0,0 4-387,-2 2 0,-1-6-645,1 5-903,-1-15-2838,0-10-258,0-11-129,0-13-387</inkml:trace>
  <inkml:trace contextRef="#ctx0" brushRef="#br0" timeOffset="69038.9488">2688 13834 9030,'1'-14'4902,"-11"16"-258,-2 27-258,-9 10-3612,4 22-258,-2 13 0,3 18-129,-2 10 0,4 12-129,2 1 0,8-1-129,4-7-129,6-10 0,7-13 0,3-16-258,8-4-516,-1-30-3741,6-6-258,0-18-129,0-10-516</inkml:trace>
  <inkml:trace contextRef="#ctx0" brushRef="#br0" timeOffset="69450.9724">2849 14404 8901,'-2'-19'4902,"2"19"-516,2 11-129,2 13-3612,6 14-129,-4 1-258,5 13 129,-4-4-258,0-1-258,-2-8 129,0-5-129,-4-14 129,1-6-129,-2-14 129,4-14-129,0-12 0,3-16 129,0-8 0,0-8-129,3-1 129,-1 3 0,0 10-129,0 8 129,-1 18 0,1 14 129,0 14 0,2 19 0,1 7-129,2 12 129,0 0 0,3 8-129,-3-3 129,-1 0-258,-1-9 129,-3-4-387,0-1-387,-9-18-2064,1 1-1806,-1-20-129,0 0-387,-8-4-129</inkml:trace>
  <inkml:trace contextRef="#ctx0" brushRef="#br0" timeOffset="69718.9877">3169 13900 7482,'23'-26'4902,"-8"26"-129,3 13-516,-1 12-3354,9 21-387,-3 7 0,6 24 0,-5 11-258,-1 19-129,-6 10-129,-6 4 0,-5 3 0,-6-1 0,-4-1-129,-7-14-129,-1-6-258,-8-26-1161,5-4-2580,-1-16-387,3-12-516,1-16 0</inkml:trace>
  <inkml:trace contextRef="#ctx0" brushRef="#br0" timeOffset="72973.1739">4107 14415 7740,'-6'12'5160,"6"-12"-387,16-12-129,-8-7-3612,13 7-258,0-5-129,10 4-387,-2-3 0,3 8-129,-2 4-129,-4 1 0,-3 3-387,-11 0-1806,-2 14-2193,-10 5-516,-4 7-258,-13-1-258</inkml:trace>
  <inkml:trace contextRef="#ctx0" brushRef="#br0" timeOffset="73144.1836">4146 14723 8514,'10'21'5289,"4"-21"-387,7-3-387,-3-12-3870,12 4 129,-1-4-516,4-2-258,0 11-2838,-7-7-1806,-2 6-258,-4-3-387,-6-1-258</inkml:trace>
  <inkml:trace contextRef="#ctx0" brushRef="#br0" timeOffset="73795.2209">5712 13847 5289,'-7'-39'4902,"2"22"-258,-2 2-129,7 15-2838,-11-19-387,11 19-258,-10 5-258,4 18-129,-6 18-129,0 21-258,-1 22 129,-2 23-258,2 9 129,3 10-129,6-3 129,4-5-258,14-18 129,8-25-129,9-23 0,8-33-129,3-19 129,4-25 129,-1-26-129,-1-19 129,-8-17 0,-7-10 0,-11-19 0,-13-2 0,-7-6-129,-15 6 0,-8 14 0,-7 16 0,-4 20 0,-2 18-129,4 28-258,4 19-387,12 22-2967,4 10-1032,11 10-129,5-2-387</inkml:trace>
  <inkml:trace contextRef="#ctx0" brushRef="#br0" timeOffset="74095.238">6339 13513 9288,'12'-56'5160,"-9"38"-258,-3 6-258,0 12-3225,-5 19-516,-3 21-258,-7 16-258,-2 28 0,-1 13-129,-2 29-129,2 16-129,2 13 129,7-2-129,8-8 0,5-11-129,13-21-258,11-21 129,4-34-1161,13-24-3225,1-30-129,6-13-645,1-28-129</inkml:trace>
  <inkml:trace contextRef="#ctx0" brushRef="#br0" timeOffset="74463.2591">6643 14212 9546,'-25'17'5031,"18"5"-387,7 13-129,0-2-3612,7 9-516,2-2 0,2 1-129,-3-3-258,-1-6 129,-1-12-129,-6-20 0,10 5 0,-6-17 129,0-20-258,3-12 258,3-14-129,1-3 0,6-2 0,0 4 0,3 5 0,1 10 0,-4 17 0,1 16 0,-1 13 129,-3 20-129,-4 7 129,0 12-129,-4 5 0,0 5 129,0 2-129,0-5-129,0 2-903,-5-13-3483,8-3-129,-3-14-258,4-11-387</inkml:trace>
  <inkml:trace contextRef="#ctx0" brushRef="#br0" timeOffset="74683.2717">7100 13558 11868,'4'-37'5160,"0"44"-258,-1 36-129,-1 15-4257,5 18-129,1 12 0,2 14-258,1 9-129,-2 1-387,0-4-258,-4-15-516,8-4-2709,-9-27-1161,3-18 0,1-22-516</inkml:trace>
  <inkml:trace contextRef="#ctx0" brushRef="#br0" timeOffset="75435.3147">7351 14093 8385,'-2'9'4902,"-4"22"-129,2 10-258,-3 0-2967,7 12-516,5-6-516,10-3-258,3-8 0,5-11-129,1-6-129,-2-11 129,-2-8-129,-2-8 0,-5-9 0,-5-7 0,-6-1 0,-2-8 0,-4-3 0,-4-1-129,-4 2 129,0-2 0,-1 8 0,0 0 0,3 5 129,4 7-129,4 0 0,2 6 0,8 0 0,7 1-129,5 1 129,7-1-129,3 0 129,4-1 0,3 3 0,0-1-129,1 3 258,-7-3-129,-4 6 0,-6 0 0,-4 1 129,-7 0-129,-10 2 129,0 0 129,1 6-258,-5 7 129,-8 2 0,-2 8 0,-1 1 0,1 3 0,-3 1-129,6-2 0,-1-2 129,6-4-129,4-6 0,2-14 129,0 0 0,7 0-129,3-9 129,3-5-129,-1-2 129,3 0-129,-1 6 129,-2 5 0,1 12 0,-3 12-129,-2 16 0,-4 18 129,0 12-258,-4 10 129,0 7 0,0 4-258,-3-2 129,-5 3 0,-1-11 129,-2-10-258,-1-15 387,0-5-258,-2-11 0,3-10 129,0-10-129,1-10-129,10-5-129,-17-9-129,15-5-387,-5-21-645,7 4-3096,0-10-258,6-1-129,0-9-516</inkml:trace>
  <inkml:trace contextRef="#ctx0" brushRef="#br0" timeOffset="75815.3364">7987 14026 12126,'14'4'5160,"-11"9"-387,2 8-258,1 0-4386,2 7 129,0-2-129,-1 3 0,0-2-129,-1-6 0,-2-5 129,-4-16-129,0 0 129,11 0-129,-8-16 129,7-12 0,-1-1 0,0-3 0,3 1-129,1 2 129,0 6 0,0 9-129,-2 9 129,-1 5 0,-3 12-129,0 8 0,0 6 0,-3 5 129,0 1-258,-1-3 0,0 1-129,-3-6-387,6 5-2838,-6-17-1290,0-12-258,0 0-516,0 0-129</inkml:trace>
  <inkml:trace contextRef="#ctx0" brushRef="#br0" timeOffset="76063.3506">8296 13387 12771,'17'22'5289,"9"20"-129,-2 0-516,10 24-3999,1 14 0,0 14-129,-4 7-129,-6 16-129,-10 11-129,-10 1 0,-7 6-387,-15-5-1032,-1 8-3741,-14-12 0,2-1-387,-6-22-387</inkml:trace>
  <inkml:trace contextRef="#ctx0" brushRef="#br0" timeOffset="141631.1009">5839 15603 3225,'7'-32'4773,"-7"19"0,0 13-387,-7-28-1806,7 28-903,-9-10-258,9 10-645,-16 10-129,3 18-258,-2 2-129,-1 22-129,-3 8-258,1 15 258,0 16-258,4 9 129,3-4-129,6 0 129,5-5-129,4-16 129,11-9-258,3-15 129,6-15 129,0-17-129,3-11 129,2-8 0,2-8 0,2-11 129,-5-10-258,0-4 387,1-24-387,0-1 129,-3-8 0,-2-8 0,-4-5 0,-4-9-258,-7-2 387,-7-2-129,-4 12-129,-9 5 258,-8 10-258,-7 7 258,-4 12-129,-1 13 129,-2 14-258,2 9 258,5 9-129,4 1 0,3 12 387,5 6-645,5 8 258,3 7 0,5 8 258,0 5-645,1 3 516,0 2-258,5-2 0,2-4 129,3-6 0,2-10 0,2-11 0,5-13 0,2-5 0,6-16 129,3-9-129,6-9 129,3-6-129,2-3 258,1 2-129,-3 0-129,-4 5 0,-1 11 0,-11 7 129,-4 7-258,-6 7 0,-13 4-516,12 8-645,-12-8-2967,0 23-387,-2-10-258,2 4-516</inkml:trace>
  <inkml:trace contextRef="#ctx0" brushRef="#br0" timeOffset="142419.1459">2598 16070 3612,'-48'7'4773,"48"-7"-258,0-16-129,21-5-2451,13 6-1161,6-10-129,9 6 129,2-8 0,5 10-129,-6-5 0,0 8-258,-5-3-129,-3 2-387,-5 9-258,-12-12-2193,-1 17-1935,-10-4-516,-14 5-129,0 0-258</inkml:trace>
  <inkml:trace contextRef="#ctx0" brushRef="#br0" timeOffset="142599.1562">2933 15874 4902,'-10'68'4644,"9"-15"-129,1 8-516,7 16-3354,-3 1-129,6 11-516,-3 3 0,1-7-645,5 2-2322,-3-22-1161,-2-16-387,0-19 0</inkml:trace>
  <inkml:trace contextRef="#ctx0" brushRef="#br0" timeOffset="142855.1709">3274 15571 7482,'7'-21'4773,"-7"33"129,-8 27-645,-6 16-3483,4 21-258,-2 13-129,7 16 0,2-2 0,3 6 0,8-10-258,7-14-129,6-9-516,0-26-1032,8-12-3225,-3-21 0,3-14-516,-6-11-258</inkml:trace>
  <inkml:trace contextRef="#ctx0" brushRef="#br0" timeOffset="143179.1894">3488 16148 1548,'4'20'4257,"5"7"0,-2 0-258,2-5-2838,3 13-387,1-12-129,-3 6-387,0-14 129,-2-3 0,-8-12-129,10 0 258,-9-10-129,5-14-129,-3-14 129,5 1 0,2-10-129,5 3-129,2 5 258,4 7-129,2 13 129,0 21-129,0 15 129,0 19-129,-3 7 0,-4 11 0,-3 9-258,-3-5-387,0 10-1290,-9-22-2709,0-3-516,-1-17-129,0-26-258</inkml:trace>
  <inkml:trace contextRef="#ctx0" brushRef="#br0" timeOffset="143379.2008">3870 15686 7611,'20'-59'5289,"-2"69"-645,-1 26 0,5 16-4128,1 10-258,3 21 129,-2 9-258,-1 7-129,-5 6-258,-6-10-645,2 2-3741,-9-15 0,-2-11-387,0-25-387</inkml:trace>
  <inkml:trace contextRef="#ctx0" brushRef="#br0" timeOffset="143567.2116">4477 16124 7998,'46'-37'5160,"-23"31"-258,-3-5-258,4 7-3870,1-6-645,3-2-387,6 12-1806,-10-8-2451,0 8-387,-12 0-258,-5 14-129</inkml:trace>
  <inkml:trace contextRef="#ctx0" brushRef="#br0" timeOffset="143696.219">4597 16283 8901,'-8'21'5031,"20"-17"0,6-9-645,11-7-3999,7-1-4257,2-6-645,-4 3-516,-4 0-516</inkml:trace>
  <inkml:trace contextRef="#ctx0" brushRef="#br0" timeOffset="144411.2599">6667 15387 8901,'6'-36'4644,"-6"25"-258,0 11 0,-26 4-3741,13 21-387,-6 15 129,-1 26-129,-3 16-129,1 15 129,2 18-129,4 7 129,4-5 0,10-2-258,6-3-1161,9-28-2967,10-16-645,7-15 129,6-25-645</inkml:trace>
  <inkml:trace contextRef="#ctx0" brushRef="#br0" timeOffset="144787.2814">6885 15811 9933,'-1'45'4515,"5"-8"0,5 11-645,5 1-3999,-1-8 387,1 1-258,-1-13 0,-2 2 0,-2-16 0,-9-15 129,9 7-129,-5-24 129,0-8-258,1-18 258,4 0-129,1-15 129,6 9-258,2 6 258,-1 10 0,2 10 0,-2 20 0,-2 8 0,-3 24 129,-5 12-129,-1 8 0,-2 13 129,-1-1-129,-1-4-258,-1-6-129,4 3-1290,-3-15-2709,4-10-258,-2-11-516,-4-18-129</inkml:trace>
  <inkml:trace contextRef="#ctx0" brushRef="#br0" timeOffset="144986.2928">7390 15254 10836,'2'64'4902,"-2"1"-516,0 11 129,1 10-4515,10 3 129,2 4-129,1-1-387,-4-12-903,8 4-2967,-8-13-387,-2-15-129,-5-27-387</inkml:trace>
  <inkml:trace contextRef="#ctx0" brushRef="#br0" timeOffset="145654.331">7577 15794 8514,'-15'81'4773,"9"-38"-387,2 5 0,3-14-3870,6-5 0,9-14-129,7-3 0,3-12-129,4-6-129,-1-10 0,-3-3 129,-3-6-258,-6 1-258,-9-2 258,-6-1-258,-6 2 0,-10 3 0,-2 7 0,-1 0 129,-1 6-129,5-2 0,5 7 129,10 4 0,0 0 129,0 0-129,20-6 129,2 6 0,7-1 0,1 0 0,6-1 0,-1-1 0,1-4 0,-1 1 129,-3-7 0,-1 3 0,-4-4 0,-5 9 0,-4-8 258,-4 13-129,-14 0 129,9 10-129,-11 7 129,-9 6-129,-7-2 0,0 4-129,-4-1 0,3-3 0,1-10 129,3-1-129,7-10 0,8 0 0,0-6 0,10-2-129,4 1 0,3 7 0,1 3 0,1 13 0,-4 11 0,-2 9 0,-4 20-129,-3 7 258,-6 8-129,0 1 0,-6 0 0,-3-2 0,-3-4 0,-1-6-129,1-16 129,-3-10-645,6-3-903,-4-26-2838,13-5-387,-12-29-129,12-13-645</inkml:trace>
  <inkml:trace contextRef="#ctx0" brushRef="#br0" timeOffset="146011.3514">8061 15911 9159,'38'-10'4773,"-23"22"-258,0 8-258,-9 3-3870,8 7-129,-2-4-129,0 3-129,-3 5 0,-3 0 129,-1-10-129,-2-9 258,-3-15-129,0 0 129,0 0 129,4-26-258,-3-18 129,6-7-129,0-7 0,5 5-129,1 2 0,3 5 0,-2 8 258,2 15-129,-2 14 0,-1 11 129,-4 17-129,0 10 129,-3 5-129,0 7 0,-1-2-258,-3-2 0,1 0-516,-3-14-2064,1 7-1806,-1-12-516,-1 1-258,1-19-387</inkml:trace>
  <inkml:trace contextRef="#ctx0" brushRef="#br0" timeOffset="146250.3651">8504 15247 7998,'34'10'5418,"-20"16"-258,4 16-387,-1-1-1935,6 16-2451,-1 7 258,2 11-129,-4 4-129,-2 9-129,-6 2-129,-9 7 0,-3 2-258,-8-8-387,-2 11-3741,-13-19-516,-2 1-645,-9-9 0</inkml:trace>
  <inkml:trace contextRef="#ctx0" brushRef="#br0" timeOffset="146943.4047">9582 16303 9030,'0'0'5289,"0"0"-516,12 9 0,6-9-3870,17 3-258,8-3-129,14 0 0,7-15-129,7 1-387,3-10 0,-1-5-387,-4 7-387,-15-10-1548,-9 14-2451,-16 1-645,-17 14 0,-15-7-516</inkml:trace>
  <inkml:trace contextRef="#ctx0" brushRef="#br0" timeOffset="147106.414">9852 16344 7740,'-7'87'4773,"14"-32"-129,5 8-387,3 1-3483,4 7-645,-4 5-516,-4-13-1806,0 2-2322,-3-2-387,-2-18-258,0-11 1</inkml:trace>
  <inkml:trace contextRef="#ctx0" brushRef="#br0" timeOffset="147379.4296">10311 15869 8901,'-11'29'5289,"-6"15"-129,-4 16-516,3 13-4257,2 14 129,9 10-258,5 2 0,5 5 0,13-4-129,7-8-258,11-15 0,0-17-774,13-9-3870,-10-24-387,2-15-258,-8-16-258</inkml:trace>
  <inkml:trace contextRef="#ctx0" brushRef="#br0" timeOffset="147738.4502">10547 16508 3870,'-9'-18'5289,"-5"14"-387,14 4 0,0 20-2580,0-1-1548,9 5-129,0 3-258,2 6 0,-2-5 0,-1 0-258,-2-6 0,-2-8 0,-4-1-129,0-13 0,0 0 129,0 0-129,4-31 258,0-3-258,3-5 0,1-1 0,3-3 0,3 7 129,0 3-129,2 11 129,0 15-129,0 11 129,0 16-129,0 9 129,-2 9-129,0 8 129,-2 3-129,0 1 0,-4-3-387,-4-14-645,7-1-3870,-10-18 0,-1-14-645,0-14 0</inkml:trace>
  <inkml:trace contextRef="#ctx0" brushRef="#br0" timeOffset="147962.463">10837 15925 7611,'40'43'5418,"-17"4"-516,0 13 0,-1 1-4257,4 14-258,-5-2 0,-2 11 0,-6 4-258,-8 4-516,-5-1 0,-10-10-2193,-3 10-2064,-7-13-645,-2-8-129,-4-13 0</inkml:trace>
  <inkml:trace contextRef="#ctx0" brushRef="#br0" timeOffset="148255.4798">11352 16368 4257,'14'7'5934,"5"-7"-903,6 0 0,5 0-2709,3-9-1419,10 6-258,-3-6-516,-1-1-387,1 10-1419,-10-6-3096,-7 2-258,-11 3-516,-12 1-258</inkml:trace>
  <inkml:trace contextRef="#ctx0" brushRef="#br0" timeOffset="148400.488">11466 16579 5160,'8'29'5160,"15"-27"-129,8-3-516,-3-24-3741,11 9-903,3-8-4128,-4 7-129,-8-2-774,-3 6 0</inkml:trace>
  <inkml:trace contextRef="#ctx0" brushRef="#br0" timeOffset="149082.5271">12121 15777 8256,'-21'-40'5289,"7"36"-258,0 17-258,-3 22-4128,4 35 0,-3 13-258,3 20-258,1 11 0,6 16 129,5-7-258,2-12 0,11-11 0,3-25-129,8-28 258,3-19-129,3-33 129,2-30-129,-6-18 129,2-14 129,-7-23-258,-4-11 258,-3-13-258,-6-7 129,-7 4-129,-7 9 0,-8 16 129,-5 12-258,-6 25 129,-7 23 0,-1 25 0,-2 24 0,1 22-129,7 9 129,4 3-129,11 2 258,10-2-129,5-8 0,14-4-129,11-10 129,8-5 0,6-9 0,6-10-258,1-10-387,9 0-2451,-3-17-1935,-2-7-129,-3-10-387,-1-7-129</inkml:trace>
  <inkml:trace contextRef="#ctx0" brushRef="#br0" timeOffset="149330.5412">12681 15488 4644,'5'-68'5418,"-5"43"-129,-5 10-387,-11 11-2709,9 28-774,-12 17-129,8 34-645,-10 10 0,3 18-258,1 17-129,1 7-129,4-1-129,6-4 0,6-11-129,3-17 129,8-19-129,6-16-387,6-19-129,-1-34-1032,11-6-3483,1-24 0,1-16-387,3-10-516</inkml:trace>
  <inkml:trace contextRef="#ctx0" brushRef="#br0" timeOffset="149698.5623">12934 15933 6708,'-14'19'5289,"5"16"-129,3 11-645,6 8-3483,0-2-645,5 3 0,1-12-258,2-2-129,2-14 0,1-3 0,-3-14 0,2-10 0,-10 0 0,12-32-129,-4-1 129,1-10 129,2-3-129,2-6 0,5 1-129,4 5 129,2 5 129,3 14-129,-3 11 0,3 10 0,-2 9 129,-3 16 129,-6 6 0,1 19 129,-4 0-129,-1 8 129,-4-5-129,0 3-129,-1-5-129,-6-8-645,5 7-1290,-6-27-3096,0-17-258,0 0-516,-5 0 0</inkml:trace>
  <inkml:trace contextRef="#ctx0" brushRef="#br0" timeOffset="149963.5775">13289 15511 7353,'29'-24'5418,"-12"19"-516,2 5 0,5 5-4257,-9 2 0,3 11-258,-8 3-258,-4 5 129,-6 6-258,0 6 258,-6-4-258,-2 3 0,-1-8 0,3-6-129,4-5-258,2-18-387,12 6-3741,1-12-516,6-11-387,3-7-129</inkml:trace>
  <inkml:trace contextRef="#ctx0" brushRef="#br0" timeOffset="150187.5903">13668 15323 6966,'22'-35'5418,"-9"33"-258,0 7-258,-4 11-3612,11 22-387,0 3 0,1 24-258,-5 6-258,1 12 0,-10 6 0,-6 7-258,-5 8 0,-19 0-258,-10 0-258,-20-10-1419,-6 10-3483,-15-2-129,-14-2-516,-15-4-129</inkml:trace>
  <inkml:trace contextRef="#ctx0" brushRef="#br0" timeOffset="150590.6133">11719 15238 8901,'34'-106'5289,"-21"79"-129,-13 27-516,14 0-3612,-14 29-387,0 27-258,0 21 0,-3 35-258,-1 27 0,-3 31 0,-4 29-129,-5 21 0,-3 14 129,-4 9 0,0 3-258,-3-19-516,2-14 129,-6-29-516,10-28-4128,0-37-129,4-36-516,2-34-774</inkml:trace>
  <inkml:trace contextRef="#ctx0" brushRef="#br0" timeOffset="153041.7535">9503 13557 6708,'-5'26'4773,"10"-18"-258,14-2 0,8-6-3741,15 0 0,6-6-129,10 5-258,-3-6 0,1 4-387,-3 2-387,-13-10-2193,-6 9-1806,-12 2-516,-10-2-258,-12 2 129</inkml:trace>
  <inkml:trace contextRef="#ctx0" brushRef="#br0" timeOffset="153217.7636">9725 13516 7998,'-18'46'5031,"18"-8"-387,4 14-129,3 7-3741,6 13-258,2 3-129,0 8-387,1-2-258,-6-10-1290,0 0-2838,-6-9-258,0-11-387,-4-15-258</inkml:trace>
  <inkml:trace contextRef="#ctx0" brushRef="#br0" timeOffset="153482.7787">10005 13234 7998,'-10'19'4773,"0"15"-129,1 22-129,-5 10-3999,8 18 0,1 10 0,5 10-258,0-2-129,5-2 0,5-7-129,3-20-258,5-10-645,-4-22-3483,8-19-258,-2-15-516,3-11-129</inkml:trace>
  <inkml:trace contextRef="#ctx0" brushRef="#br0" timeOffset="153818.798">10150 13781 4644,'-8'16'4644,"10"17"-129,4 1-516,3 0-2838,5 8-645,-4-10-129,2-2-387,-3-5 0,2-9 0,-2-14 0,-9-2 0,11-18 0,-4-9 258,-1-8-258,1-6 129,-1-4 0,2 0 0,0 4 129,2 10 258,-2 7-258,1 16 258,0 8 0,0 16-129,-2 10 129,2 10-258,-2 3 0,1 2-258,-1 0-387,-6-9-2451,4-1-1677,0-7-387,-3-10-387,-2-14 129</inkml:trace>
  <inkml:trace contextRef="#ctx0" brushRef="#br0" timeOffset="154066.8121">10383 13277 5289,'25'-24'5418,"-5"28"-387,8 22-387,-2 3-1677,9 24-2451,-2 11-129,0 15 129,-9 13-387,-6 13 0,-8 3-258,-9-1 0,-4 0-258,-14-16-129,1-6-645,-11-21-3096,7-20-774,1-22 0,5-19-258</inkml:trace>
  <inkml:trace contextRef="#ctx0" brushRef="#br0" timeOffset="154254.8229">10792 13680 8256,'39'-11'5031,"-18"9"-516,0-5-129,-1 2-4257,0-4-1548,-2 6-2838,0 3-516,-18 0-129,6 24-387</inkml:trace>
  <inkml:trace contextRef="#ctx0" brushRef="#br0" timeOffset="154399.8312">10782 13987 3096,'19'5'4515,"2"-11"-129,4-13-387,3-7-2967,2 6-4515,0-9-129,4 8-645,-5-6-258</inkml:trace>
  <inkml:trace contextRef="#ctx0" brushRef="#br0" timeOffset="154802.8542">11323 13208 8127,'0'-15'5160,"-14"18"-258,0 23-129,2 13-3741,-2 11-258,7 21-129,0 9-258,5 9-129,2 6 0,5 5-129,8-9-129,6-8 129,5-16-258,4-16 0,4-22 129,1-17 0,2-15-129,0-23 0,-1-14 0,-7-15 0,-2-13-129,-9-10 0,-6-6 0,-10-12 0,-6 0-129,-14-3 129,-7 8 129,-11 11 0,-2 15 0,-5 17 129,2 20 0,3 19-129,10 18-1419,6 16-2838,11 4-258,13 0-258,13-5-516</inkml:trace>
  <inkml:trace contextRef="#ctx0" brushRef="#br0" timeOffset="155066.8693">11705 13039 7611,'11'-13'5289,"-2"10"-129,-9 3-387,0 32-2580,-3 0-1677,1 16 0,-6 13 0,2 19-129,-3 11-129,4 9-129,-2 6 129,3-3-258,4-3 0,2-8-129,7-14 129,5-20-129,6-19-258,0-26-903,7-10-3870,-3-16 129,5-15-516,-6-12-129</inkml:trace>
  <inkml:trace contextRef="#ctx0" brushRef="#br0" timeOffset="155450.8913">11932 13446 8514,'2'45'5289,"3"-15"-516,1 3-258,7 3-3870,-5-4-129,3-1-129,-3-7-129,0 0 0,-2-12-129,-6-12 0,0 0-129,0 0 129,6-15 0,-6-10-129,1-7 0,1-7 0,0-5 129,3 1-258,1 2 258,1 1-129,0 10 0,0 8 129,1 9-129,-8 13 129,14 8 0,-8 14 0,0 8 0,0 8 129,-2 3-258,1 7 129,-1-1-129,-2-9-258,5 8-1548,-5-17-3225,0-10 0,-2-19-387,0 0-258</inkml:trace>
  <inkml:trace contextRef="#ctx0" brushRef="#br0" timeOffset="155774.9098">12102 12975 7353,'19'-53'5031,"-5"34"0,-1 4-516,7 10-3483,-9 0-129,2 6-387,-6 10 0,-2 7-387,-5 5 0,-3 6 0,-5 1-129,-1 1 0,2-1 129,-1-6-258,5-2 258,-2-6-258,5-16 258,5 13-129,3-13 0,4-4 0,-1-6 0,6-2 129,-2-1-387,1-9-1032,1 9-3354,-2-1-129,0-2-387,-2-1-258</inkml:trace>
  <inkml:trace contextRef="#ctx0" brushRef="#br0" timeOffset="156058.9261">12420 12529 11223,'4'-11'5547,"17"16"-387,-3 16-258,6 9-4257,3 11-129,6 16 129,-6 12-387,2 14 129,-8 11-258,-11 11 0,-10 7-129,-6 11 129,-17-4-258,-6-3-129,-5-2-129,-6-17-516,7-3-3612,-7-21-774,7-18-129,1-23-645</inkml:trace>
  <inkml:trace contextRef="#ctx0" brushRef="#br0" timeOffset="156570.9554">11675 12454 6837,'1'-34'5031,"-1"34"-129,11-12-258,-3 14-3096,-8-2-645,15 21 0,-10-4-516,4 5 0,2-5 0,5-4-129,1-10 0,7-6-129,10-18-129,6-12 0,7-16 0,8-13 0,7-12 0,5-5-129,3-1 129,-1 3-129,-8 4 258,-5 10-129,-12 12 129,-7 13-129,-13 11 0,-9 5 0,-15 22-258,7-16-516,-7 16-3870,0 0-129,-6 11-516,-2-3-516</inkml:trace>
  <inkml:trace contextRef="#ctx0" brushRef="#br0" timeOffset="187445.7213">8448 11676 903,'1'-19'3483,"4"-3"129,-5 22-903,5-17-1161,-5 17-774,4-17-387,-4 17-387,6-16 0,-6 16 0,9-16 387,-9 16 129,9-14 387,-9 14 387,0 0 0,2-16 129,-2 16-129,0 0 258,0 0-258,0 0-387,0 0 0,-9 7-387,2 12-258,-2 5 0,1 8 0,-4 6-129,2 8 129,-3 6-129,1 6 0,2 5-129,1-1 129,2 0-129,3 0 129,2-4-129,2-4 0,6-8 0,7-4 0,3-10 0,5-8 0,2-7 129,4-11-258,1-6 258,2-4 0,-1-16-129,0-8 129,-2-8-129,0-5 129,-4-8-258,-2 1 258,-4-1-129,-5-5 0,-4 2 0,-5-4-129,-5-2 258,-9-3-129,-4 4 0,-3 0 0,0 5 0,-4 10 0,1 6 0,-2 12 0,3 15 0,2 6-258,0 6 129,1 6-129,3 7-387,-2-11-1935,8 10-2064,1-5-387,5 1-387,2-11-129</inkml:trace>
  <inkml:trace contextRef="#ctx0" brushRef="#br0" timeOffset="188282.7692">8497 12170 8643,'-9'12'5160,"9"-12"-258,0 0-258,1-12-2838,11-21-1032,12-4-129,3-13-129,9-2-129,1-4-129,-1 3-258,-2 4 258,-5 10-129,-6 10-129,-8 11 129,-15 18-129,-5 0 129,-17 25 0,-10 11 0,-12 11 0,-8 9-129,-3 5 0,3-5 129,5-6-129,10-9 129,12-16-258,17-22 129,14-18 0,19-24 0,10-19 0,10-8-129,1-14 129,-3-4-129,-4 2 129,-8 14 129,-11 9 0,-10 14 0,-10 18 0,0 27 129,-17-1 0,-4 26 0,-1 14 0,-1 9-258,-3 7 129,1 2-129,-1 4 0,0-7 0,-1-4 0,5-15-129,1-16 129,6-12 0,15-7-129,-4-25 129,15-9 0,13-10 0,10-5 0,4 0-129,3 7 129,-1 10-129,-4 17 258,-10 14-129,-11 8 0,-8 19 0,-8 16 129,-10 8-129,-5 5-129,-1-1-258,3 11-1806,-1-18-2838,9 1 0,1-16-516,5-6-516</inkml:trace>
  <inkml:trace contextRef="#ctx0" brushRef="#br0" timeOffset="188738.7953">9297 11681 4128,'18'-29'5418,"-9"12"-516,-9-8 129,0 12-1677,-10-12-1419,2 16-645,-11 1-516,-1 14-258,-4 15-129,-3 18-129,-2 13 0,1 12-129,7 6 0,5 4-129,8-4 0,6-4 0,8-11 0,9-12 0,10-14-129,5-13 0,5-13-258,-1-12-903,6-8-3612,-6-12 0,1-1-516,-4-9-387</inkml:trace>
  <inkml:trace contextRef="#ctx0" brushRef="#br0" timeOffset="189190.8211">9528 11680 9546,'0'-12'5289,"0"12"-387,7 12 0,3 16-3999,-3 1-387,5 13 0,-2 2-387,0 5 129,0-3-258,-3-3 129,0-7-129,-3-6 0,-1-11 0,-3-19 0,0 0 0,7-11 0,-2-23 129,-1-11-129,7-6 129,-1-8-129,4-2 129,3 2 0,2 6-129,1 10 0,1 11 0,0 13 129,-2 9-129,2 10 0,-4 16 0,0 8 0,-6 7 129,1 8-129,-4 4 129,2 8 0,-6-4-129,-1-5 0,1-3 0,-2-3-129,1-9 0,-3-5-258,3-3-387,-3-19-1677,0 0-2451,0 0-258,0 0-387,0 0-387</inkml:trace>
  <inkml:trace contextRef="#ctx0" brushRef="#br0" timeOffset="189602.8447">9494 12151 2193,'19'9'258,"-19"-9"-258,9-2 0</inkml:trace>
</inkml:ink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3037840" cy="461804"/>
          </a:xfrm>
          <a:prstGeom prst="rect">
            <a:avLst/>
          </a:prstGeom>
        </p:spPr>
        <p:txBody>
          <a:bodyPr vert="horz" lIns="92368" tIns="46183" rIns="92368" bIns="46183" rtlCol="0"/>
          <a:lstStyle>
            <a:lvl1pPr algn="l" fontAlgn="auto">
              <a:spcBef>
                <a:spcPts val="0"/>
              </a:spcBef>
              <a:spcAft>
                <a:spcPts val="0"/>
              </a:spcAft>
              <a:defRPr sz="1200">
                <a:latin typeface="+mn-lt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970938" y="0"/>
            <a:ext cx="3037840" cy="461804"/>
          </a:xfrm>
          <a:prstGeom prst="rect">
            <a:avLst/>
          </a:prstGeom>
        </p:spPr>
        <p:txBody>
          <a:bodyPr vert="horz" lIns="92368" tIns="46183" rIns="92368" bIns="46183" rtlCol="0"/>
          <a:lstStyle>
            <a:lvl1pPr algn="r" fontAlgn="auto">
              <a:spcBef>
                <a:spcPts val="0"/>
              </a:spcBef>
              <a:spcAft>
                <a:spcPts val="0"/>
              </a:spcAft>
              <a:defRPr sz="1200">
                <a:latin typeface="+mn-lt"/>
              </a:defRPr>
            </a:lvl1pPr>
          </a:lstStyle>
          <a:p>
            <a:pPr>
              <a:defRPr/>
            </a:pPr>
            <a:fld id="{8B0CD970-CD09-4724-822C-C586AC9A7F99}" type="datetimeFigureOut">
              <a:rPr lang="en-US"/>
              <a:pPr>
                <a:defRPr/>
              </a:pPr>
              <a:t>11/5/2013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195388" y="692150"/>
            <a:ext cx="4619625" cy="3463925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2368" tIns="46183" rIns="92368" bIns="46183" rtlCol="0" anchor="ctr"/>
          <a:lstStyle/>
          <a:p>
            <a:pPr lvl="0"/>
            <a:endParaRPr lang="en-US" noProof="0" smtClean="0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701040" y="4387137"/>
            <a:ext cx="5608320" cy="4156234"/>
          </a:xfrm>
          <a:prstGeom prst="rect">
            <a:avLst/>
          </a:prstGeom>
        </p:spPr>
        <p:txBody>
          <a:bodyPr vert="horz" lIns="92368" tIns="46183" rIns="92368" bIns="46183" rtlCol="0">
            <a:normAutofit/>
          </a:bodyPr>
          <a:lstStyle/>
          <a:p>
            <a:pPr lvl="0"/>
            <a:r>
              <a:rPr lang="en-US" noProof="0" smtClean="0"/>
              <a:t>Click to edit Master text styles</a:t>
            </a:r>
          </a:p>
          <a:p>
            <a:pPr lvl="1"/>
            <a:r>
              <a:rPr lang="en-US" noProof="0" smtClean="0"/>
              <a:t>Second level</a:t>
            </a:r>
          </a:p>
          <a:p>
            <a:pPr lvl="2"/>
            <a:r>
              <a:rPr lang="en-US" noProof="0" smtClean="0"/>
              <a:t>Third level</a:t>
            </a:r>
          </a:p>
          <a:p>
            <a:pPr lvl="3"/>
            <a:r>
              <a:rPr lang="en-US" noProof="0" smtClean="0"/>
              <a:t>Fourth level</a:t>
            </a:r>
          </a:p>
          <a:p>
            <a:pPr lvl="4"/>
            <a:r>
              <a:rPr lang="en-US" noProof="0" smtClean="0"/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772670"/>
            <a:ext cx="3037840" cy="461804"/>
          </a:xfrm>
          <a:prstGeom prst="rect">
            <a:avLst/>
          </a:prstGeom>
        </p:spPr>
        <p:txBody>
          <a:bodyPr vert="horz" lIns="92368" tIns="46183" rIns="92368" bIns="46183" rtlCol="0" anchor="b"/>
          <a:lstStyle>
            <a:lvl1pPr algn="l" fontAlgn="auto">
              <a:spcBef>
                <a:spcPts val="0"/>
              </a:spcBef>
              <a:spcAft>
                <a:spcPts val="0"/>
              </a:spcAft>
              <a:defRPr sz="1200">
                <a:latin typeface="+mn-lt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970938" y="8772670"/>
            <a:ext cx="3037840" cy="461804"/>
          </a:xfrm>
          <a:prstGeom prst="rect">
            <a:avLst/>
          </a:prstGeom>
        </p:spPr>
        <p:txBody>
          <a:bodyPr vert="horz" lIns="92368" tIns="46183" rIns="92368" bIns="46183" rtlCol="0" anchor="b"/>
          <a:lstStyle>
            <a:lvl1pPr algn="r" fontAlgn="auto">
              <a:spcBef>
                <a:spcPts val="0"/>
              </a:spcBef>
              <a:spcAft>
                <a:spcPts val="0"/>
              </a:spcAft>
              <a:defRPr sz="1200">
                <a:latin typeface="+mn-lt"/>
              </a:defRPr>
            </a:lvl1pPr>
          </a:lstStyle>
          <a:p>
            <a:pPr>
              <a:defRPr/>
            </a:pPr>
            <a:fld id="{A74F91C9-C3D1-4588-B28B-EA1D20341342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262930135"/>
      </p:ext>
    </p:extLst>
  </p:cSld>
  <p:clrMap bg1="lt1" tx1="dk1" bg2="lt2" tx2="dk2" accent1="accent1" accent2="accent2" accent3="accent3" accent4="accent4" accent5="accent5" accent6="accent6" hlink="hlink" folHlink="folHlink"/>
  <p:notesStyle>
    <a:lvl1pPr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9154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xfrm>
            <a:off x="1196975" y="692150"/>
            <a:ext cx="4616450" cy="3463925"/>
          </a:xfrm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49155" name="Notes Placeholder 2"/>
          <p:cNvSpPr>
            <a:spLocks noGrp="1"/>
          </p:cNvSpPr>
          <p:nvPr>
            <p:ph type="body" idx="1"/>
          </p:nvPr>
        </p:nvSpPr>
        <p:spPr bwMode="auto">
          <a:noFill/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en-US" dirty="0" smtClean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>
              <a:defRPr/>
            </a:pPr>
            <a:fld id="{32E8B90B-E87A-4A88-9CB1-71A47E956C96}" type="slidenum">
              <a:rPr lang="en-US" smtClean="0">
                <a:solidFill>
                  <a:prstClr val="black"/>
                </a:solidFill>
              </a:rPr>
              <a:pPr>
                <a:defRPr/>
              </a:pPr>
              <a:t>1</a:t>
            </a:fld>
            <a:endParaRPr lang="en-US">
              <a:solidFill>
                <a:prstClr val="black"/>
              </a:solidFill>
            </a:endParaRPr>
          </a:p>
        </p:txBody>
      </p:sp>
    </p:spTree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1600201"/>
            <a:ext cx="7772400" cy="1470025"/>
          </a:xfrm>
        </p:spPr>
        <p:txBody>
          <a:bodyPr>
            <a:normAutofit/>
          </a:bodyPr>
          <a:lstStyle>
            <a:lvl1pPr algn="ctr">
              <a:defRPr sz="4000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355975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019C501E-B55B-444A-A72C-2B9F4B0B7BAB}" type="datetime1">
              <a:rPr lang="en-US" smtClean="0">
                <a:solidFill>
                  <a:prstClr val="black">
                    <a:tint val="75000"/>
                  </a:prstClr>
                </a:solidFill>
              </a:rPr>
              <a:t>11/5/2013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ADAAC5D9-4D02-4355-9F81-DAACC891245E}" type="slidenum">
              <a:rPr lang="en-US">
                <a:solidFill>
                  <a:prstClr val="black">
                    <a:tint val="75000"/>
                  </a:prstClr>
                </a:solidFill>
              </a:rPr>
              <a:pPr>
                <a:defRPr/>
              </a:pPr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0"/>
            <a:ext cx="8229600" cy="914400"/>
          </a:xfrm>
        </p:spPr>
        <p:txBody>
          <a:bodyPr>
            <a:normAutofit/>
          </a:bodyPr>
          <a:lstStyle>
            <a:lvl1pPr algn="l">
              <a:defRPr sz="4000"/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990601"/>
            <a:ext cx="8229600" cy="5135563"/>
          </a:xfrm>
        </p:spPr>
        <p:txBody>
          <a:bodyPr>
            <a:normAutofit/>
          </a:bodyPr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</a:lstStyle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60F51BC8-D0B1-4179-B800-F332771B6B9C}" type="datetime1">
              <a:rPr lang="en-US" smtClean="0">
                <a:solidFill>
                  <a:prstClr val="black">
                    <a:tint val="75000"/>
                  </a:prstClr>
                </a:solidFill>
              </a:rPr>
              <a:t>11/5/2013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2DD8E536-C3BC-4AF8-BDAE-990257F1A017}" type="slidenum">
              <a:rPr lang="en-US">
                <a:solidFill>
                  <a:prstClr val="black">
                    <a:tint val="75000"/>
                  </a:prstClr>
                </a:solidFill>
              </a:rPr>
              <a:pPr>
                <a:defRPr/>
              </a:pPr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4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163CF776-9CD1-44E5-A99B-64DE591C57D1}" type="datetime1">
              <a:rPr lang="en-US" smtClean="0">
                <a:solidFill>
                  <a:prstClr val="black">
                    <a:tint val="75000"/>
                  </a:prstClr>
                </a:solidFill>
              </a:rPr>
              <a:t>11/5/2013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0A00F70D-592C-461E-A451-2ECB186765F3}" type="slidenum">
              <a:rPr lang="en-US">
                <a:solidFill>
                  <a:prstClr val="black">
                    <a:tint val="75000"/>
                  </a:prstClr>
                </a:solidFill>
              </a:rPr>
              <a:pPr>
                <a:defRPr/>
              </a:pPr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1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1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7676ACAF-72D2-4961-857E-D7B5F6FCF3C1}" type="datetime1">
              <a:rPr lang="en-US" smtClean="0">
                <a:solidFill>
                  <a:prstClr val="black">
                    <a:tint val="75000"/>
                  </a:prstClr>
                </a:solidFill>
              </a:rPr>
              <a:t>11/5/2013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4E7F32F3-42F6-4BCC-A530-FA9ABF4AB6EC}" type="slidenum">
              <a:rPr lang="en-US">
                <a:solidFill>
                  <a:prstClr val="black">
                    <a:tint val="75000"/>
                  </a:prstClr>
                </a:solidFill>
              </a:rPr>
              <a:pPr>
                <a:defRPr/>
              </a:pPr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1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1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6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6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9D3C0A1A-5CE1-4ACF-97E5-643B782AB321}" type="datetime1">
              <a:rPr lang="en-US" smtClean="0">
                <a:solidFill>
                  <a:prstClr val="black">
                    <a:tint val="75000"/>
                  </a:prstClr>
                </a:solidFill>
              </a:rPr>
              <a:t>11/5/2013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8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9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1471AB79-448B-4A22-B124-8CD52AE9430D}" type="slidenum">
              <a:rPr lang="en-US">
                <a:solidFill>
                  <a:prstClr val="black">
                    <a:tint val="75000"/>
                  </a:prstClr>
                </a:solidFill>
              </a:rPr>
              <a:pPr>
                <a:defRPr/>
              </a:pPr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44EE9FCE-0E74-4EF9-9A70-8866743E7580}" type="datetime1">
              <a:rPr lang="en-US" smtClean="0">
                <a:solidFill>
                  <a:prstClr val="black">
                    <a:tint val="75000"/>
                  </a:prstClr>
                </a:solidFill>
              </a:rPr>
              <a:t>11/5/2013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69A8285D-4628-4143-ABC7-15BC7EFC2EAF}" type="slidenum">
              <a:rPr lang="en-US">
                <a:solidFill>
                  <a:prstClr val="black">
                    <a:tint val="75000"/>
                  </a:prstClr>
                </a:solidFill>
              </a:rPr>
              <a:pPr>
                <a:defRPr/>
              </a:pPr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1B8B6C01-F58D-4E39-8D67-785256AD7DC2}" type="datetime1">
              <a:rPr lang="en-US" smtClean="0">
                <a:solidFill>
                  <a:prstClr val="black">
                    <a:tint val="75000"/>
                  </a:prstClr>
                </a:solidFill>
              </a:rPr>
              <a:t>11/5/2013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3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E98FF512-A535-4841-A8E3-7EA728EAFD1A}" type="slidenum">
              <a:rPr lang="en-US">
                <a:solidFill>
                  <a:prstClr val="black">
                    <a:tint val="75000"/>
                  </a:prstClr>
                </a:solidFill>
              </a:rPr>
              <a:pPr>
                <a:defRPr/>
              </a:pPr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1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1"/>
            <a:ext cx="5111751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1" y="1435101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DF78B8AA-7DEB-446D-BDB1-84795BAD9AF7}" type="datetime1">
              <a:rPr lang="en-US" smtClean="0">
                <a:solidFill>
                  <a:prstClr val="black">
                    <a:tint val="75000"/>
                  </a:prstClr>
                </a:solidFill>
              </a:rPr>
              <a:t>11/5/2013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4EF5855C-4D77-44B0-9385-CA251612F092}" type="slidenum">
              <a:rPr lang="en-US">
                <a:solidFill>
                  <a:prstClr val="black">
                    <a:tint val="75000"/>
                  </a:prstClr>
                </a:solidFill>
              </a:rPr>
              <a:pPr>
                <a:defRPr/>
              </a:pPr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1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 rtlCol="0">
            <a:normAutofit/>
          </a:bodyPr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en-US" noProof="0" smtClean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9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754A1F1F-7787-4C44-9624-93928B4A8E2D}" type="datetime1">
              <a:rPr lang="en-US" smtClean="0">
                <a:solidFill>
                  <a:prstClr val="black">
                    <a:tint val="75000"/>
                  </a:prstClr>
                </a:solidFill>
              </a:rPr>
              <a:t>11/5/2013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0D53F802-CDCB-4EA6-8A17-12F0E9CED9F7}" type="slidenum">
              <a:rPr lang="en-US">
                <a:solidFill>
                  <a:prstClr val="black">
                    <a:tint val="75000"/>
                  </a:prstClr>
                </a:solidFill>
              </a:rPr>
              <a:pPr>
                <a:defRPr/>
              </a:pPr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2C03FE38-4FD5-47B0-9AF9-D4963B8DEFB6}" type="datetime1">
              <a:rPr lang="en-US" smtClean="0">
                <a:solidFill>
                  <a:prstClr val="black">
                    <a:tint val="75000"/>
                  </a:prstClr>
                </a:solidFill>
              </a:rPr>
              <a:t>11/5/2013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5874C39D-E774-4CE2-AD63-30B8EC54B83F}" type="slidenum">
              <a:rPr lang="en-US">
                <a:solidFill>
                  <a:prstClr val="black">
                    <a:tint val="75000"/>
                  </a:prstClr>
                </a:solidFill>
              </a:rPr>
              <a:pPr>
                <a:defRPr/>
              </a:pPr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9"/>
            <a:ext cx="2057400" cy="5851525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9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A8B02B44-79EB-4D65-BDE3-FBAF74A58ED6}" type="datetime1">
              <a:rPr lang="en-US" smtClean="0">
                <a:solidFill>
                  <a:prstClr val="black">
                    <a:tint val="75000"/>
                  </a:prstClr>
                </a:solidFill>
              </a:rPr>
              <a:t>11/5/2013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19153CE7-5EAA-437E-987A-20949CA3E0C0}" type="slidenum">
              <a:rPr lang="en-US">
                <a:solidFill>
                  <a:prstClr val="black">
                    <a:tint val="75000"/>
                  </a:prstClr>
                </a:solidFill>
              </a:rPr>
              <a:pPr>
                <a:defRPr/>
              </a:pPr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146" name="Title Placeholder 1"/>
          <p:cNvSpPr>
            <a:spLocks noGrp="1"/>
          </p:cNvSpPr>
          <p:nvPr>
            <p:ph type="title"/>
          </p:nvPr>
        </p:nvSpPr>
        <p:spPr bwMode="auto">
          <a:xfrm>
            <a:off x="457200" y="0"/>
            <a:ext cx="8229600" cy="9144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en-US" smtClean="0"/>
              <a:t>Click to edit Master title style</a:t>
            </a:r>
          </a:p>
        </p:txBody>
      </p:sp>
      <p:sp>
        <p:nvSpPr>
          <p:cNvPr id="6147" name="Text Placeholder 2"/>
          <p:cNvSpPr>
            <a:spLocks noGrp="1"/>
          </p:cNvSpPr>
          <p:nvPr>
            <p:ph type="body" idx="1"/>
          </p:nvPr>
        </p:nvSpPr>
        <p:spPr bwMode="auto">
          <a:xfrm>
            <a:off x="457200" y="1066800"/>
            <a:ext cx="8229600" cy="51816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1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 fontAlgn="auto">
              <a:spcBef>
                <a:spcPts val="0"/>
              </a:spcBef>
              <a:spcAft>
                <a:spcPts val="0"/>
              </a:spcAft>
              <a:defRPr sz="1200">
                <a:solidFill>
                  <a:schemeClr val="tx1">
                    <a:tint val="75000"/>
                  </a:schemeClr>
                </a:solidFill>
                <a:latin typeface="+mn-lt"/>
              </a:defRPr>
            </a:lvl1pPr>
          </a:lstStyle>
          <a:p>
            <a:pPr>
              <a:defRPr/>
            </a:pPr>
            <a:fld id="{509F18CA-56B6-4BF5-B045-E5378351954B}" type="datetime1">
              <a:rPr lang="en-US" smtClean="0">
                <a:solidFill>
                  <a:prstClr val="black">
                    <a:tint val="75000"/>
                  </a:prstClr>
                </a:solidFill>
              </a:rPr>
              <a:t>11/5/2013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1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 fontAlgn="auto">
              <a:spcBef>
                <a:spcPts val="0"/>
              </a:spcBef>
              <a:spcAft>
                <a:spcPts val="0"/>
              </a:spcAft>
              <a:defRPr sz="1200">
                <a:solidFill>
                  <a:schemeClr val="tx1">
                    <a:tint val="75000"/>
                  </a:schemeClr>
                </a:solidFill>
                <a:latin typeface="+mn-lt"/>
              </a:defRPr>
            </a:lvl1pPr>
          </a:lstStyle>
          <a:p>
            <a:pPr>
              <a:defRPr/>
            </a:pPr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1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 fontAlgn="auto">
              <a:spcBef>
                <a:spcPts val="0"/>
              </a:spcBef>
              <a:spcAft>
                <a:spcPts val="0"/>
              </a:spcAft>
              <a:defRPr sz="1200">
                <a:solidFill>
                  <a:schemeClr val="tx1">
                    <a:tint val="75000"/>
                  </a:schemeClr>
                </a:solidFill>
                <a:latin typeface="+mn-lt"/>
              </a:defRPr>
            </a:lvl1pPr>
          </a:lstStyle>
          <a:p>
            <a:pPr>
              <a:defRPr/>
            </a:pPr>
            <a:fld id="{59AAC96C-50B8-4C85-A244-73E2179D9781}" type="slidenum">
              <a:rPr lang="en-US">
                <a:solidFill>
                  <a:prstClr val="black">
                    <a:tint val="75000"/>
                  </a:prstClr>
                </a:solidFill>
              </a:rPr>
              <a:pPr>
                <a:defRPr/>
              </a:pPr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745" r:id="rId1"/>
    <p:sldLayoutId id="2147483746" r:id="rId2"/>
    <p:sldLayoutId id="2147483747" r:id="rId3"/>
    <p:sldLayoutId id="2147483748" r:id="rId4"/>
    <p:sldLayoutId id="2147483749" r:id="rId5"/>
    <p:sldLayoutId id="2147483750" r:id="rId6"/>
    <p:sldLayoutId id="2147483751" r:id="rId7"/>
    <p:sldLayoutId id="2147483752" r:id="rId8"/>
    <p:sldLayoutId id="2147483753" r:id="rId9"/>
    <p:sldLayoutId id="2147483754" r:id="rId10"/>
    <p:sldLayoutId id="2147483755" r:id="rId11"/>
  </p:sldLayoutIdLst>
  <p:hf hdr="0" ftr="0" dt="0"/>
  <p:txStyles>
    <p:titleStyle>
      <a:lvl1pPr algn="l" rtl="0" eaLnBrk="0" fontAlgn="base" hangingPunct="0">
        <a:spcBef>
          <a:spcPct val="0"/>
        </a:spcBef>
        <a:spcAft>
          <a:spcPct val="0"/>
        </a:spcAft>
        <a:defRPr sz="3600" kern="1200">
          <a:solidFill>
            <a:schemeClr val="tx1"/>
          </a:solidFill>
          <a:latin typeface="+mj-lt"/>
          <a:ea typeface="+mj-ea"/>
          <a:cs typeface="+mj-cs"/>
        </a:defRPr>
      </a:lvl1pPr>
      <a:lvl2pPr algn="l" rtl="0" eaLnBrk="0" fontAlgn="base" hangingPunct="0">
        <a:spcBef>
          <a:spcPct val="0"/>
        </a:spcBef>
        <a:spcAft>
          <a:spcPct val="0"/>
        </a:spcAft>
        <a:defRPr sz="3600">
          <a:solidFill>
            <a:schemeClr val="tx1"/>
          </a:solidFill>
          <a:latin typeface="Calibri" pitchFamily="34" charset="0"/>
        </a:defRPr>
      </a:lvl2pPr>
      <a:lvl3pPr algn="l" rtl="0" eaLnBrk="0" fontAlgn="base" hangingPunct="0">
        <a:spcBef>
          <a:spcPct val="0"/>
        </a:spcBef>
        <a:spcAft>
          <a:spcPct val="0"/>
        </a:spcAft>
        <a:defRPr sz="3600">
          <a:solidFill>
            <a:schemeClr val="tx1"/>
          </a:solidFill>
          <a:latin typeface="Calibri" pitchFamily="34" charset="0"/>
        </a:defRPr>
      </a:lvl3pPr>
      <a:lvl4pPr algn="l" rtl="0" eaLnBrk="0" fontAlgn="base" hangingPunct="0">
        <a:spcBef>
          <a:spcPct val="0"/>
        </a:spcBef>
        <a:spcAft>
          <a:spcPct val="0"/>
        </a:spcAft>
        <a:defRPr sz="3600">
          <a:solidFill>
            <a:schemeClr val="tx1"/>
          </a:solidFill>
          <a:latin typeface="Calibri" pitchFamily="34" charset="0"/>
        </a:defRPr>
      </a:lvl4pPr>
      <a:lvl5pPr algn="l" rtl="0" eaLnBrk="0" fontAlgn="base" hangingPunct="0">
        <a:spcBef>
          <a:spcPct val="0"/>
        </a:spcBef>
        <a:spcAft>
          <a:spcPct val="0"/>
        </a:spcAft>
        <a:defRPr sz="3600">
          <a:solidFill>
            <a:schemeClr val="tx1"/>
          </a:solidFill>
          <a:latin typeface="Calibri" pitchFamily="34" charset="0"/>
        </a:defRPr>
      </a:lvl5pPr>
      <a:lvl6pPr marL="457200" algn="l" rtl="0" fontAlgn="base">
        <a:spcBef>
          <a:spcPct val="0"/>
        </a:spcBef>
        <a:spcAft>
          <a:spcPct val="0"/>
        </a:spcAft>
        <a:defRPr sz="3600">
          <a:solidFill>
            <a:schemeClr val="tx1"/>
          </a:solidFill>
          <a:latin typeface="Calibri" pitchFamily="34" charset="0"/>
        </a:defRPr>
      </a:lvl6pPr>
      <a:lvl7pPr marL="914400" algn="l" rtl="0" fontAlgn="base">
        <a:spcBef>
          <a:spcPct val="0"/>
        </a:spcBef>
        <a:spcAft>
          <a:spcPct val="0"/>
        </a:spcAft>
        <a:defRPr sz="3600">
          <a:solidFill>
            <a:schemeClr val="tx1"/>
          </a:solidFill>
          <a:latin typeface="Calibri" pitchFamily="34" charset="0"/>
        </a:defRPr>
      </a:lvl7pPr>
      <a:lvl8pPr marL="1371600" algn="l" rtl="0" fontAlgn="base">
        <a:spcBef>
          <a:spcPct val="0"/>
        </a:spcBef>
        <a:spcAft>
          <a:spcPct val="0"/>
        </a:spcAft>
        <a:defRPr sz="3600">
          <a:solidFill>
            <a:schemeClr val="tx1"/>
          </a:solidFill>
          <a:latin typeface="Calibri" pitchFamily="34" charset="0"/>
        </a:defRPr>
      </a:lvl8pPr>
      <a:lvl9pPr marL="1828800" algn="l" rtl="0" fontAlgn="base">
        <a:spcBef>
          <a:spcPct val="0"/>
        </a:spcBef>
        <a:spcAft>
          <a:spcPct val="0"/>
        </a:spcAft>
        <a:defRPr sz="3600">
          <a:solidFill>
            <a:schemeClr val="tx1"/>
          </a:solidFill>
          <a:latin typeface="Calibri" pitchFamily="34" charset="0"/>
        </a:defRPr>
      </a:lvl9pPr>
    </p:titleStyle>
    <p:bodyStyle>
      <a:lvl1pPr marL="342900" indent="-342900" algn="l" rtl="0" eaLnBrk="0" fontAlgn="base" hangingPunct="0">
        <a:spcBef>
          <a:spcPct val="20000"/>
        </a:spcBef>
        <a:spcAft>
          <a:spcPct val="0"/>
        </a:spcAft>
        <a:buFont typeface="Arial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rtl="0" eaLnBrk="0" fontAlgn="base" hangingPunct="0">
        <a:spcBef>
          <a:spcPct val="20000"/>
        </a:spcBef>
        <a:spcAft>
          <a:spcPct val="0"/>
        </a:spcAft>
        <a:buFont typeface="Arial" charset="0"/>
        <a:buChar char="–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rtl="0" eaLnBrk="0" fontAlgn="base" hangingPunct="0">
        <a:spcBef>
          <a:spcPct val="20000"/>
        </a:spcBef>
        <a:spcAft>
          <a:spcPct val="0"/>
        </a:spcAft>
        <a:buFont typeface="Arial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rtl="0" eaLnBrk="0" fontAlgn="base" hangingPunct="0">
        <a:spcBef>
          <a:spcPct val="20000"/>
        </a:spcBef>
        <a:spcAft>
          <a:spcPct val="0"/>
        </a:spcAft>
        <a:buFont typeface="Arial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rtl="0" eaLnBrk="0" fontAlgn="base" hangingPunct="0">
        <a:spcBef>
          <a:spcPct val="20000"/>
        </a:spcBef>
        <a:spcAft>
          <a:spcPct val="0"/>
        </a:spcAft>
        <a:buFont typeface="Arial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jpe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Relationship Id="rId4" Type="http://schemas.openxmlformats.org/officeDocument/2006/relationships/hyperlink" Target="http://algorithmic-worlds.net/" TargetMode="Externa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customXml" Target="../ink/ink1.xml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2.emf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emf"/><Relationship Id="rId2" Type="http://schemas.openxmlformats.org/officeDocument/2006/relationships/customXml" Target="../ink/ink2.xml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customXml" Target="../ink/ink3.xml"/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5.emf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customXml" Target="../ink/ink4.xml"/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7.emf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png"/><Relationship Id="rId7" Type="http://schemas.openxmlformats.org/officeDocument/2006/relationships/image" Target="../media/image11.emf"/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Relationship Id="rId6" Type="http://schemas.openxmlformats.org/officeDocument/2006/relationships/customXml" Target="../ink/ink5.xml"/><Relationship Id="rId5" Type="http://schemas.openxmlformats.org/officeDocument/2006/relationships/hyperlink" Target="http://www.youtube.com/watch?v=XaqR3G_NVoo" TargetMode="External"/><Relationship Id="rId4" Type="http://schemas.openxmlformats.org/officeDocument/2006/relationships/image" Target="../media/image10.png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hyperlink" Target="http://introcs.cs.princeton.edu/java/23recursion/hanoi/" TargetMode="External"/><Relationship Id="rId2" Type="http://schemas.openxmlformats.org/officeDocument/2006/relationships/image" Target="../media/image12.png"/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itle 1"/>
          <p:cNvSpPr txBox="1">
            <a:spLocks/>
          </p:cNvSpPr>
          <p:nvPr/>
        </p:nvSpPr>
        <p:spPr bwMode="auto">
          <a:xfrm>
            <a:off x="914400" y="76200"/>
            <a:ext cx="7086600" cy="1143000"/>
          </a:xfrm>
          <a:prstGeom prst="rect">
            <a:avLst/>
          </a:prstGeom>
          <a:solidFill>
            <a:schemeClr val="bg1">
              <a:alpha val="20000"/>
            </a:schemeClr>
          </a:solidFill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  <a:normAutofit/>
          </a:bodyPr>
          <a:lstStyle/>
          <a:p>
            <a:pPr algn="ctr">
              <a:defRPr/>
            </a:pPr>
            <a:r>
              <a:rPr lang="en-US" sz="4000" dirty="0" smtClean="0">
                <a:solidFill>
                  <a:prstClr val="black"/>
                </a:solidFill>
                <a:latin typeface="Calibri"/>
              </a:rPr>
              <a:t>Big O and Algorithms (Part 2)</a:t>
            </a:r>
          </a:p>
        </p:txBody>
      </p:sp>
      <p:sp>
        <p:nvSpPr>
          <p:cNvPr id="9" name="Subtitle 2"/>
          <p:cNvSpPr txBox="1">
            <a:spLocks/>
          </p:cNvSpPr>
          <p:nvPr/>
        </p:nvSpPr>
        <p:spPr bwMode="auto">
          <a:xfrm>
            <a:off x="1138880" y="5791200"/>
            <a:ext cx="7327093" cy="1066800"/>
          </a:xfrm>
          <a:prstGeom prst="rect">
            <a:avLst/>
          </a:prstGeom>
          <a:solidFill>
            <a:schemeClr val="bg1">
              <a:alpha val="20000"/>
            </a:schemeClr>
          </a:solidFill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algn="ctr">
              <a:spcBef>
                <a:spcPct val="20000"/>
              </a:spcBef>
              <a:buFont typeface="Arial" charset="0"/>
              <a:buNone/>
              <a:defRPr/>
            </a:pPr>
            <a:r>
              <a:rPr lang="en-US" sz="2800" dirty="0" smtClean="0">
                <a:solidFill>
                  <a:prstClr val="black"/>
                </a:solidFill>
                <a:latin typeface="Calibri"/>
              </a:rPr>
              <a:t>Discrete Structures (CS 173)</a:t>
            </a:r>
          </a:p>
          <a:p>
            <a:pPr algn="ctr">
              <a:spcBef>
                <a:spcPct val="20000"/>
              </a:spcBef>
              <a:buFont typeface="Arial" charset="0"/>
              <a:buNone/>
              <a:defRPr/>
            </a:pPr>
            <a:r>
              <a:rPr lang="en-US" sz="2800" dirty="0" err="1" smtClean="0">
                <a:solidFill>
                  <a:prstClr val="black"/>
                </a:solidFill>
                <a:latin typeface="Calibri"/>
              </a:rPr>
              <a:t>Madhsuudan</a:t>
            </a:r>
            <a:r>
              <a:rPr lang="en-US" sz="2800" dirty="0" smtClean="0">
                <a:solidFill>
                  <a:prstClr val="black"/>
                </a:solidFill>
                <a:latin typeface="Calibri"/>
              </a:rPr>
              <a:t> Parthasarathy, </a:t>
            </a:r>
            <a:r>
              <a:rPr lang="en-US" sz="2800" dirty="0" smtClean="0">
                <a:solidFill>
                  <a:prstClr val="black"/>
                </a:solidFill>
                <a:latin typeface="Calibri"/>
              </a:rPr>
              <a:t>University of Illinois</a:t>
            </a:r>
          </a:p>
        </p:txBody>
      </p:sp>
      <p:sp>
        <p:nvSpPr>
          <p:cNvPr id="3" name="Slide Number Placeholder 2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>
              <a:defRPr/>
            </a:pPr>
            <a:fld id="{ADAAC5D9-4D02-4355-9F81-DAACC891245E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>
                <a:defRPr/>
              </a:pPr>
              <a:t>1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pic>
        <p:nvPicPr>
          <p:cNvPr id="1028" name="Picture 4" descr="20110121-1, algorithmic artwork by Samuel Monnier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143000" y="1041780"/>
            <a:ext cx="4673220" cy="467322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5" name="TextBox 4"/>
          <p:cNvSpPr txBox="1"/>
          <p:nvPr/>
        </p:nvSpPr>
        <p:spPr>
          <a:xfrm>
            <a:off x="5781209" y="5105400"/>
            <a:ext cx="3134191" cy="64633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smtClean="0"/>
              <a:t>by Samuel </a:t>
            </a:r>
            <a:r>
              <a:rPr lang="en-US" dirty="0" err="1"/>
              <a:t>Monnier</a:t>
            </a:r>
            <a:endParaRPr lang="en-US" dirty="0"/>
          </a:p>
          <a:p>
            <a:r>
              <a:rPr lang="en-US" dirty="0" smtClean="0">
                <a:hlinkClick r:id="rId4"/>
              </a:rPr>
              <a:t> http</a:t>
            </a:r>
            <a:r>
              <a:rPr lang="en-US" dirty="0">
                <a:hlinkClick r:id="rId4"/>
              </a:rPr>
              <a:t>://algorithmic-worlds.net/</a:t>
            </a:r>
            <a:endParaRPr lang="en-US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Last class</a:t>
            </a:r>
            <a:endParaRPr lang="en-US" dirty="0"/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3" name="Content Placeholder 2"/>
              <p:cNvSpPr>
                <a:spLocks noGrp="1"/>
              </p:cNvSpPr>
              <p:nvPr>
                <p:ph idx="1"/>
              </p:nvPr>
            </p:nvSpPr>
            <p:spPr/>
            <p:txBody>
              <a:bodyPr/>
              <a:lstStyle/>
              <a:p>
                <a:r>
                  <a:rPr lang="en-US" dirty="0" smtClean="0"/>
                  <a:t>Big-O</a:t>
                </a:r>
              </a:p>
              <a:p>
                <a:pPr lvl="1"/>
                <a:r>
                  <a:rPr lang="en-US" dirty="0" smtClean="0"/>
                  <a:t>Model algorithm efficiency as a function of the parameter size</a:t>
                </a:r>
              </a:p>
              <a:p>
                <a:pPr lvl="1"/>
                <a:r>
                  <a:rPr lang="en-US" dirty="0" smtClean="0"/>
                  <a:t>Asymptotic analysis: how does it perform for large inputs?</a:t>
                </a:r>
              </a:p>
              <a:p>
                <a:pPr lvl="1"/>
                <a:r>
                  <a:rPr lang="en-US" dirty="0" smtClean="0"/>
                  <a:t>Keep only dominant terms, ignoring coefficients</a:t>
                </a:r>
              </a:p>
              <a:p>
                <a:pPr lvl="2"/>
                <a14:m>
                  <m:oMath xmlns:m="http://schemas.openxmlformats.org/officeDocument/2006/math">
                    <m:r>
                      <a:rPr lang="en-US" b="0" i="1" smtClean="0">
                        <a:latin typeface="Cambria Math"/>
                      </a:rPr>
                      <m:t>5+3</m:t>
                    </m:r>
                    <m:r>
                      <a:rPr lang="en-US" b="0" i="1" smtClean="0">
                        <a:latin typeface="Cambria Math"/>
                      </a:rPr>
                      <m:t>𝑛</m:t>
                    </m:r>
                    <m:r>
                      <a:rPr lang="en-US" b="0" i="1" smtClean="0">
                        <a:latin typeface="Cambria Math"/>
                      </a:rPr>
                      <m:t>+10 </m:t>
                    </m:r>
                    <m:r>
                      <a:rPr lang="en-US" b="0" i="1" smtClean="0">
                        <a:latin typeface="Cambria Math"/>
                      </a:rPr>
                      <m:t>𝑛</m:t>
                    </m:r>
                    <m:func>
                      <m:funcPr>
                        <m:ctrlPr>
                          <a:rPr lang="en-US" b="0" i="1" smtClean="0">
                            <a:latin typeface="Cambria Math"/>
                          </a:rPr>
                        </m:ctrlPr>
                      </m:funcPr>
                      <m:fName>
                        <m:r>
                          <m:rPr>
                            <m:sty m:val="p"/>
                          </m:rPr>
                          <a:rPr lang="en-US" b="0" i="0" smtClean="0">
                            <a:latin typeface="Cambria Math"/>
                          </a:rPr>
                          <m:t>log</m:t>
                        </m:r>
                      </m:fName>
                      <m:e>
                        <m:r>
                          <a:rPr lang="en-US" b="0" i="1" smtClean="0">
                            <a:latin typeface="Cambria Math"/>
                          </a:rPr>
                          <m:t>𝑛</m:t>
                        </m:r>
                      </m:e>
                    </m:func>
                    <m:r>
                      <a:rPr lang="en-US" b="0" i="1" smtClean="0">
                        <a:latin typeface="Cambria Math"/>
                      </a:rPr>
                      <m:t>+6</m:t>
                    </m:r>
                    <m:sSup>
                      <m:sSupPr>
                        <m:ctrlPr>
                          <a:rPr lang="en-US" b="0" i="1" smtClean="0">
                            <a:latin typeface="Cambria Math"/>
                          </a:rPr>
                        </m:ctrlPr>
                      </m:sSupPr>
                      <m:e>
                        <m:r>
                          <a:rPr lang="en-US" b="0" i="1" smtClean="0">
                            <a:latin typeface="Cambria Math"/>
                          </a:rPr>
                          <m:t>𝑛</m:t>
                        </m:r>
                      </m:e>
                      <m:sup>
                        <m:r>
                          <a:rPr lang="en-US" b="0" i="1" smtClean="0">
                            <a:latin typeface="Cambria Math"/>
                          </a:rPr>
                          <m:t>2</m:t>
                        </m:r>
                      </m:sup>
                    </m:sSup>
                    <m:r>
                      <a:rPr lang="en-US" b="0" i="1" smtClean="0">
                        <a:latin typeface="Cambria Math"/>
                      </a:rPr>
                      <m:t>⇒</m:t>
                    </m:r>
                    <m:r>
                      <a:rPr lang="en-US" b="0" i="1" smtClean="0">
                        <a:latin typeface="Cambria Math"/>
                      </a:rPr>
                      <m:t>𝑂</m:t>
                    </m:r>
                    <m:d>
                      <m:dPr>
                        <m:ctrlPr>
                          <a:rPr lang="en-US" b="0" i="1" smtClean="0">
                            <a:latin typeface="Cambria Math"/>
                          </a:rPr>
                        </m:ctrlPr>
                      </m:dPr>
                      <m:e>
                        <m:sSup>
                          <m:sSupPr>
                            <m:ctrlPr>
                              <a:rPr lang="en-US" b="0" i="1" smtClean="0">
                                <a:latin typeface="Cambria Math"/>
                              </a:rPr>
                            </m:ctrlPr>
                          </m:sSupPr>
                          <m:e>
                            <m:r>
                              <a:rPr lang="en-US" b="0" i="1" smtClean="0">
                                <a:latin typeface="Cambria Math"/>
                              </a:rPr>
                              <m:t>𝑛</m:t>
                            </m:r>
                          </m:e>
                          <m:sup>
                            <m:r>
                              <a:rPr lang="en-US" b="0" i="1" smtClean="0">
                                <a:latin typeface="Cambria Math"/>
                              </a:rPr>
                              <m:t>2</m:t>
                            </m:r>
                          </m:sup>
                        </m:sSup>
                      </m:e>
                    </m:d>
                  </m:oMath>
                </a14:m>
                <a:endParaRPr lang="en-US" dirty="0" smtClean="0"/>
              </a:p>
              <a:p>
                <a:pPr lvl="1"/>
                <a:r>
                  <a:rPr lang="en-US" dirty="0" smtClean="0"/>
                  <a:t>Applies to runtimes or memory usage or any other resources</a:t>
                </a:r>
                <a:endParaRPr lang="en-US" dirty="0"/>
              </a:p>
            </p:txBody>
          </p:sp>
        </mc:Choice>
        <mc:Fallback xmlns="">
          <p:sp>
            <p:nvSpPr>
              <p:cNvPr id="3" name="Content Placeholder 2"/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ph idx="1"/>
              </p:nvPr>
            </p:nvSpPr>
            <p:spPr>
              <a:blipFill rotWithShape="1">
                <a:blip r:embed="rId2"/>
                <a:stretch>
                  <a:fillRect l="-1630" t="-1544" r="-2296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>
              <a:defRPr/>
            </a:pPr>
            <a:fld id="{2DD8E536-C3BC-4AF8-BDAE-990257F1A017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>
                <a:defRPr/>
              </a:pPr>
              <a:t>2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mc:AlternateContent xmlns:mc="http://schemas.openxmlformats.org/markup-compatibility/2006">
        <mc:Choice xmlns:p14="http://schemas.microsoft.com/office/powerpoint/2010/main" Requires="p14">
          <p:contentPart p14:bwMode="auto" r:id="rId3">
            <p14:nvContentPartPr>
              <p14:cNvPr id="5" name="Ink 4"/>
              <p14:cNvContentPartPr/>
              <p14:nvPr/>
            </p14:nvContentPartPr>
            <p14:xfrm>
              <a:off x="1762560" y="3921840"/>
              <a:ext cx="7013880" cy="2683080"/>
            </p14:xfrm>
          </p:contentPart>
        </mc:Choice>
        <mc:Fallback>
          <p:pic>
            <p:nvPicPr>
              <p:cNvPr id="5" name="Ink 4"/>
              <p:cNvPicPr/>
              <p:nvPr/>
            </p:nvPicPr>
            <p:blipFill>
              <a:blip r:embed="rId4"/>
              <a:stretch>
                <a:fillRect/>
              </a:stretch>
            </p:blipFill>
            <p:spPr>
              <a:xfrm>
                <a:off x="1759680" y="3911760"/>
                <a:ext cx="7029720" cy="2703600"/>
              </a:xfrm>
              <a:prstGeom prst="rect">
                <a:avLst/>
              </a:prstGeom>
            </p:spPr>
          </p:pic>
        </mc:Fallback>
      </mc:AlternateContent>
    </p:spTree>
    <p:extLst>
      <p:ext uri="{BB962C8B-B14F-4D97-AF65-F5344CB8AC3E}">
        <p14:creationId xmlns:p14="http://schemas.microsoft.com/office/powerpoint/2010/main" val="328256284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This class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Midterm review: induction form and strategies</a:t>
            </a:r>
          </a:p>
          <a:p>
            <a:endParaRPr lang="en-US" dirty="0"/>
          </a:p>
          <a:p>
            <a:r>
              <a:rPr lang="en-US" dirty="0" smtClean="0"/>
              <a:t>Analysis of algorithm complexity</a:t>
            </a:r>
          </a:p>
          <a:p>
            <a:pPr lvl="1"/>
            <a:r>
              <a:rPr lang="en-US" dirty="0" smtClean="0"/>
              <a:t>For loops</a:t>
            </a:r>
          </a:p>
          <a:p>
            <a:pPr lvl="1"/>
            <a:r>
              <a:rPr lang="en-US" dirty="0" smtClean="0"/>
              <a:t>While loops</a:t>
            </a:r>
          </a:p>
          <a:p>
            <a:pPr lvl="1"/>
            <a:r>
              <a:rPr lang="en-US" dirty="0" smtClean="0"/>
              <a:t>Recursion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>
              <a:defRPr/>
            </a:pPr>
            <a:fld id="{2DD8E536-C3BC-4AF8-BDAE-990257F1A017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>
                <a:defRPr/>
              </a:pPr>
              <a:t>3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mc:AlternateContent xmlns:mc="http://schemas.openxmlformats.org/markup-compatibility/2006">
        <mc:Choice xmlns:p14="http://schemas.microsoft.com/office/powerpoint/2010/main" Requires="p14">
          <p:contentPart p14:bwMode="auto" r:id="rId2">
            <p14:nvContentPartPr>
              <p14:cNvPr id="5" name="Ink 4"/>
              <p14:cNvContentPartPr/>
              <p14:nvPr/>
            </p14:nvContentPartPr>
            <p14:xfrm>
              <a:off x="1477440" y="1222560"/>
              <a:ext cx="4950000" cy="635760"/>
            </p14:xfrm>
          </p:contentPart>
        </mc:Choice>
        <mc:Fallback>
          <p:pic>
            <p:nvPicPr>
              <p:cNvPr id="5" name="Ink 4"/>
              <p:cNvPicPr/>
              <p:nvPr/>
            </p:nvPicPr>
            <p:blipFill>
              <a:blip r:embed="rId3"/>
              <a:stretch>
                <a:fillRect/>
              </a:stretch>
            </p:blipFill>
            <p:spPr>
              <a:xfrm>
                <a:off x="1463400" y="1206360"/>
                <a:ext cx="4968720" cy="666720"/>
              </a:xfrm>
              <a:prstGeom prst="rect">
                <a:avLst/>
              </a:prstGeom>
            </p:spPr>
          </p:pic>
        </mc:Fallback>
      </mc:AlternateContent>
    </p:spTree>
    <p:extLst>
      <p:ext uri="{BB962C8B-B14F-4D97-AF65-F5344CB8AC3E}">
        <p14:creationId xmlns:p14="http://schemas.microsoft.com/office/powerpoint/2010/main" val="328780948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Algorithms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Practice analyzing runtime based on </a:t>
            </a:r>
            <a:r>
              <a:rPr lang="en-US" dirty="0" err="1" smtClean="0"/>
              <a:t>pseudocode</a:t>
            </a:r>
            <a:endParaRPr lang="en-US" dirty="0" smtClean="0"/>
          </a:p>
          <a:p>
            <a:pPr marL="0" indent="0">
              <a:buNone/>
            </a:pP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>
              <a:defRPr/>
            </a:pPr>
            <a:fld id="{2DD8E536-C3BC-4AF8-BDAE-990257F1A017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>
                <a:defRPr/>
              </a:pPr>
              <a:t>4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75082924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>
              <a:defRPr/>
            </a:pPr>
            <a:fld id="{2DD8E536-C3BC-4AF8-BDAE-990257F1A017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>
                <a:defRPr/>
              </a:pPr>
              <a:t>5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pic>
        <p:nvPicPr>
          <p:cNvPr id="3076" name="Picture 4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90600" y="1045028"/>
            <a:ext cx="6419850" cy="41624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10" name="TextBox 9"/>
          <p:cNvSpPr txBox="1"/>
          <p:nvPr/>
        </p:nvSpPr>
        <p:spPr>
          <a:xfrm>
            <a:off x="251605" y="5498618"/>
            <a:ext cx="8153400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endParaRPr lang="en-US" sz="2000" b="1" dirty="0" smtClean="0"/>
          </a:p>
          <a:p>
            <a:r>
              <a:rPr lang="en-US" sz="2000" b="1" dirty="0" smtClean="0"/>
              <a:t>Key concept</a:t>
            </a:r>
            <a:r>
              <a:rPr lang="en-US" sz="2000" dirty="0" smtClean="0"/>
              <a:t>: instructions in the loops dominate</a:t>
            </a:r>
          </a:p>
          <a:p>
            <a:endParaRPr lang="en-US" sz="2000" dirty="0"/>
          </a:p>
        </p:txBody>
      </p:sp>
      <mc:AlternateContent xmlns:mc="http://schemas.openxmlformats.org/markup-compatibility/2006">
        <mc:Choice xmlns:p14="http://schemas.microsoft.com/office/powerpoint/2010/main" Requires="p14">
          <p:contentPart p14:bwMode="auto" r:id="rId3">
            <p14:nvContentPartPr>
              <p14:cNvPr id="2" name="Ink 1"/>
              <p14:cNvContentPartPr/>
              <p14:nvPr/>
            </p14:nvContentPartPr>
            <p14:xfrm>
              <a:off x="1729800" y="143280"/>
              <a:ext cx="7020720" cy="6189480"/>
            </p14:xfrm>
          </p:contentPart>
        </mc:Choice>
        <mc:Fallback>
          <p:pic>
            <p:nvPicPr>
              <p:cNvPr id="2" name="Ink 1"/>
              <p:cNvPicPr/>
              <p:nvPr/>
            </p:nvPicPr>
            <p:blipFill>
              <a:blip r:embed="rId4"/>
              <a:stretch>
                <a:fillRect/>
              </a:stretch>
            </p:blipFill>
            <p:spPr>
              <a:xfrm>
                <a:off x="1715760" y="131400"/>
                <a:ext cx="7049880" cy="6214680"/>
              </a:xfrm>
              <a:prstGeom prst="rect">
                <a:avLst/>
              </a:prstGeom>
            </p:spPr>
          </p:pic>
        </mc:Fallback>
      </mc:AlternateContent>
    </p:spTree>
    <p:extLst>
      <p:ext uri="{BB962C8B-B14F-4D97-AF65-F5344CB8AC3E}">
        <p14:creationId xmlns:p14="http://schemas.microsoft.com/office/powerpoint/2010/main" val="390505036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>
              <a:defRPr/>
            </a:pPr>
            <a:fld id="{2DD8E536-C3BC-4AF8-BDAE-990257F1A017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>
                <a:defRPr/>
              </a:pPr>
              <a:t>6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pic>
        <p:nvPicPr>
          <p:cNvPr id="4100" name="Picture 4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20486" y="838200"/>
            <a:ext cx="6934200" cy="37052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8" name="TextBox 7"/>
          <p:cNvSpPr txBox="1"/>
          <p:nvPr/>
        </p:nvSpPr>
        <p:spPr>
          <a:xfrm>
            <a:off x="381000" y="4497900"/>
            <a:ext cx="8153400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000" b="1" dirty="0" smtClean="0"/>
              <a:t>Key concept</a:t>
            </a:r>
            <a:r>
              <a:rPr lang="en-US" sz="2000" dirty="0" smtClean="0"/>
              <a:t>: runtime can be in terms of multiple input parameters</a:t>
            </a:r>
          </a:p>
        </p:txBody>
      </p:sp>
      <mc:AlternateContent xmlns:mc="http://schemas.openxmlformats.org/markup-compatibility/2006">
        <mc:Choice xmlns:p14="http://schemas.microsoft.com/office/powerpoint/2010/main" Requires="p14">
          <p:contentPart p14:bwMode="auto" r:id="rId3">
            <p14:nvContentPartPr>
              <p14:cNvPr id="2" name="Ink 1"/>
              <p14:cNvContentPartPr/>
              <p14:nvPr/>
            </p14:nvContentPartPr>
            <p14:xfrm>
              <a:off x="4417920" y="97200"/>
              <a:ext cx="4725720" cy="5580360"/>
            </p14:xfrm>
          </p:contentPart>
        </mc:Choice>
        <mc:Fallback>
          <p:pic>
            <p:nvPicPr>
              <p:cNvPr id="2" name="Ink 1"/>
              <p:cNvPicPr/>
              <p:nvPr/>
            </p:nvPicPr>
            <p:blipFill>
              <a:blip r:embed="rId4"/>
              <a:stretch>
                <a:fillRect/>
              </a:stretch>
            </p:blipFill>
            <p:spPr>
              <a:xfrm>
                <a:off x="4403880" y="83880"/>
                <a:ext cx="4749840" cy="5602320"/>
              </a:xfrm>
              <a:prstGeom prst="rect">
                <a:avLst/>
              </a:prstGeom>
            </p:spPr>
          </p:pic>
        </mc:Fallback>
      </mc:AlternateContent>
    </p:spTree>
    <p:extLst>
      <p:ext uri="{BB962C8B-B14F-4D97-AF65-F5344CB8AC3E}">
        <p14:creationId xmlns:p14="http://schemas.microsoft.com/office/powerpoint/2010/main" val="156696985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>
              <a:defRPr/>
            </a:pPr>
            <a:fld id="{2DD8E536-C3BC-4AF8-BDAE-990257F1A017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>
                <a:defRPr/>
              </a:pPr>
              <a:t>7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pic>
        <p:nvPicPr>
          <p:cNvPr id="4099" name="Picture 3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52400" y="267403"/>
            <a:ext cx="7058025" cy="24384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6" name="TextBox 5"/>
          <p:cNvSpPr txBox="1"/>
          <p:nvPr/>
        </p:nvSpPr>
        <p:spPr>
          <a:xfrm>
            <a:off x="304800" y="3448050"/>
            <a:ext cx="3795931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000" b="1" dirty="0" smtClean="0"/>
              <a:t>Key concept</a:t>
            </a:r>
            <a:r>
              <a:rPr lang="en-US" sz="2000" dirty="0" smtClean="0"/>
              <a:t>: n/2 recursion</a:t>
            </a:r>
            <a:endParaRPr lang="en-US" sz="2000" dirty="0"/>
          </a:p>
        </p:txBody>
      </p:sp>
      <p:pic>
        <p:nvPicPr>
          <p:cNvPr id="7" name="Picture 6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47469" y="2760889"/>
            <a:ext cx="4914900" cy="4000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5122" name="Picture 2" descr="http://3.bp.blogspot.com/-PoIzBkqIdus/UIJul8xnKLI/AAAAAAAAAbc/x76FTWM3jQ4/s1600/Merge+Sort.png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648200" y="2653218"/>
            <a:ext cx="4322194" cy="416133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2" name="TextBox 1"/>
          <p:cNvSpPr txBox="1"/>
          <p:nvPr/>
        </p:nvSpPr>
        <p:spPr>
          <a:xfrm>
            <a:off x="205674" y="6248400"/>
            <a:ext cx="5256695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>
                <a:hlinkClick r:id="rId5"/>
              </a:rPr>
              <a:t>http://www.youtube.com/watch?v=XaqR3G_NVoo</a:t>
            </a:r>
            <a:endParaRPr lang="en-US" dirty="0"/>
          </a:p>
        </p:txBody>
      </p:sp>
      <mc:AlternateContent xmlns:mc="http://schemas.openxmlformats.org/markup-compatibility/2006">
        <mc:Choice xmlns:p14="http://schemas.microsoft.com/office/powerpoint/2010/main" Requires="p14">
          <p:contentPart p14:bwMode="auto" r:id="rId6">
            <p14:nvContentPartPr>
              <p14:cNvPr id="3" name="Ink 2"/>
              <p14:cNvContentPartPr/>
              <p14:nvPr/>
            </p14:nvContentPartPr>
            <p14:xfrm>
              <a:off x="544320" y="1283760"/>
              <a:ext cx="5729760" cy="5146560"/>
            </p14:xfrm>
          </p:contentPart>
        </mc:Choice>
        <mc:Fallback>
          <p:pic>
            <p:nvPicPr>
              <p:cNvPr id="3" name="Ink 2"/>
              <p:cNvPicPr/>
              <p:nvPr/>
            </p:nvPicPr>
            <p:blipFill>
              <a:blip r:embed="rId7"/>
              <a:stretch>
                <a:fillRect/>
              </a:stretch>
            </p:blipFill>
            <p:spPr>
              <a:xfrm>
                <a:off x="531000" y="1274040"/>
                <a:ext cx="5755680" cy="5159520"/>
              </a:xfrm>
              <a:prstGeom prst="rect">
                <a:avLst/>
              </a:prstGeom>
            </p:spPr>
          </p:pic>
        </mc:Fallback>
      </mc:AlternateContent>
    </p:spTree>
    <p:extLst>
      <p:ext uri="{BB962C8B-B14F-4D97-AF65-F5344CB8AC3E}">
        <p14:creationId xmlns:p14="http://schemas.microsoft.com/office/powerpoint/2010/main" val="202135982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Reachability algorithm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990601"/>
            <a:ext cx="8686800" cy="5638799"/>
          </a:xfrm>
        </p:spPr>
        <p:txBody>
          <a:bodyPr>
            <a:normAutofit fontScale="92500" lnSpcReduction="10000"/>
          </a:bodyPr>
          <a:lstStyle/>
          <a:p>
            <a:pPr marL="0" indent="0">
              <a:buNone/>
            </a:pPr>
            <a:r>
              <a:rPr lang="en-US" sz="2600" dirty="0" smtClean="0"/>
              <a:t> reachable(G: graph; </a:t>
            </a:r>
            <a:r>
              <a:rPr lang="en-US" sz="2600" dirty="0" err="1" smtClean="0"/>
              <a:t>s,t</a:t>
            </a:r>
            <a:r>
              <a:rPr lang="en-US" sz="2600" dirty="0" smtClean="0"/>
              <a:t>: nodes in G)</a:t>
            </a:r>
          </a:p>
          <a:p>
            <a:pPr marL="0" indent="0">
              <a:buNone/>
            </a:pPr>
            <a:r>
              <a:rPr lang="en-US" sz="2600" dirty="0"/>
              <a:t> </a:t>
            </a:r>
            <a:r>
              <a:rPr lang="en-US" sz="2600" dirty="0" smtClean="0"/>
              <a:t>  </a:t>
            </a:r>
            <a:r>
              <a:rPr lang="en-US" sz="2600" b="1" dirty="0" smtClean="0"/>
              <a:t>if</a:t>
            </a:r>
            <a:r>
              <a:rPr lang="en-US" sz="2600" dirty="0" smtClean="0"/>
              <a:t> (s=t)  </a:t>
            </a:r>
            <a:r>
              <a:rPr lang="en-US" sz="2600" b="1" dirty="0" smtClean="0"/>
              <a:t>return</a:t>
            </a:r>
            <a:r>
              <a:rPr lang="en-US" sz="2600" dirty="0" smtClean="0"/>
              <a:t> true;</a:t>
            </a:r>
          </a:p>
          <a:p>
            <a:pPr marL="0" indent="0">
              <a:buNone/>
            </a:pPr>
            <a:r>
              <a:rPr lang="en-US" sz="2600" dirty="0"/>
              <a:t> </a:t>
            </a:r>
            <a:r>
              <a:rPr lang="en-US" sz="2600" dirty="0" smtClean="0"/>
              <a:t>  Unmark all nodes in G.</a:t>
            </a:r>
          </a:p>
          <a:p>
            <a:pPr marL="0" indent="0">
              <a:buNone/>
            </a:pPr>
            <a:r>
              <a:rPr lang="en-US" sz="2600" dirty="0"/>
              <a:t> </a:t>
            </a:r>
            <a:r>
              <a:rPr lang="en-US" sz="2600" dirty="0" smtClean="0"/>
              <a:t>  M=</a:t>
            </a:r>
            <a:r>
              <a:rPr lang="en-US" sz="2600" dirty="0" err="1" smtClean="0"/>
              <a:t>emptylist</a:t>
            </a:r>
            <a:endParaRPr lang="en-US" sz="2600" dirty="0" smtClean="0"/>
          </a:p>
          <a:p>
            <a:pPr marL="0" indent="0">
              <a:buNone/>
            </a:pPr>
            <a:r>
              <a:rPr lang="en-US" sz="2600" dirty="0"/>
              <a:t> </a:t>
            </a:r>
            <a:r>
              <a:rPr lang="en-US" sz="2600" dirty="0" smtClean="0"/>
              <a:t>  Mark node s and add it to M</a:t>
            </a:r>
          </a:p>
          <a:p>
            <a:pPr marL="0" indent="0">
              <a:buNone/>
            </a:pPr>
            <a:r>
              <a:rPr lang="en-US" sz="2600" dirty="0"/>
              <a:t> </a:t>
            </a:r>
            <a:r>
              <a:rPr lang="en-US" sz="2600" dirty="0" smtClean="0"/>
              <a:t>  </a:t>
            </a:r>
            <a:r>
              <a:rPr lang="en-US" sz="2600" b="1" dirty="0" smtClean="0"/>
              <a:t>while </a:t>
            </a:r>
            <a:r>
              <a:rPr lang="en-US" sz="2600" dirty="0" smtClean="0"/>
              <a:t>(M is not empty) {</a:t>
            </a:r>
          </a:p>
          <a:p>
            <a:pPr marL="0" indent="0">
              <a:buNone/>
            </a:pPr>
            <a:r>
              <a:rPr lang="en-US" sz="2600" dirty="0"/>
              <a:t> </a:t>
            </a:r>
            <a:r>
              <a:rPr lang="en-US" sz="2600" dirty="0" smtClean="0"/>
              <a:t>       p=pop(M)</a:t>
            </a:r>
          </a:p>
          <a:p>
            <a:pPr marL="0" indent="0">
              <a:buNone/>
            </a:pPr>
            <a:r>
              <a:rPr lang="en-US" sz="2600" dirty="0"/>
              <a:t> </a:t>
            </a:r>
            <a:r>
              <a:rPr lang="en-US" sz="2600" dirty="0" smtClean="0"/>
              <a:t>       </a:t>
            </a:r>
            <a:r>
              <a:rPr lang="en-US" sz="2600" b="1" dirty="0" smtClean="0"/>
              <a:t>for every </a:t>
            </a:r>
            <a:r>
              <a:rPr lang="en-US" sz="2600" dirty="0" smtClean="0"/>
              <a:t>node q in neighbor(p) in G</a:t>
            </a:r>
          </a:p>
          <a:p>
            <a:pPr marL="0" indent="0">
              <a:buNone/>
            </a:pPr>
            <a:r>
              <a:rPr lang="en-US" sz="2600" b="1" dirty="0"/>
              <a:t> </a:t>
            </a:r>
            <a:r>
              <a:rPr lang="en-US" sz="2600" b="1" dirty="0" smtClean="0"/>
              <a:t>           if </a:t>
            </a:r>
            <a:r>
              <a:rPr lang="en-US" sz="2600" dirty="0" smtClean="0"/>
              <a:t>q=t </a:t>
            </a:r>
            <a:r>
              <a:rPr lang="en-US" sz="2600" b="1" dirty="0" smtClean="0"/>
              <a:t>return</a:t>
            </a:r>
            <a:r>
              <a:rPr lang="en-US" sz="2600" dirty="0" smtClean="0"/>
              <a:t> true;</a:t>
            </a:r>
          </a:p>
          <a:p>
            <a:pPr marL="0" indent="0">
              <a:buNone/>
            </a:pPr>
            <a:r>
              <a:rPr lang="en-US" sz="2600" dirty="0"/>
              <a:t> </a:t>
            </a:r>
            <a:r>
              <a:rPr lang="en-US" sz="2600" dirty="0" smtClean="0"/>
              <a:t>           </a:t>
            </a:r>
            <a:r>
              <a:rPr lang="en-US" sz="2600" b="1" dirty="0" smtClean="0"/>
              <a:t>else if </a:t>
            </a:r>
            <a:r>
              <a:rPr lang="en-US" sz="2600" dirty="0" smtClean="0"/>
              <a:t>q is not marked, mark q and add it to M</a:t>
            </a:r>
          </a:p>
          <a:p>
            <a:pPr marL="0" indent="0">
              <a:buNone/>
            </a:pPr>
            <a:r>
              <a:rPr lang="en-US" sz="2600" dirty="0"/>
              <a:t> </a:t>
            </a:r>
            <a:r>
              <a:rPr lang="en-US" sz="2600" dirty="0" smtClean="0"/>
              <a:t>   }</a:t>
            </a:r>
          </a:p>
          <a:p>
            <a:pPr marL="0" indent="0">
              <a:buNone/>
            </a:pPr>
            <a:r>
              <a:rPr lang="en-US" sz="2600" dirty="0"/>
              <a:t> </a:t>
            </a:r>
            <a:r>
              <a:rPr lang="en-US" sz="2600" dirty="0" smtClean="0"/>
              <a:t>   </a:t>
            </a:r>
            <a:r>
              <a:rPr lang="en-US" sz="2600" b="1" dirty="0" smtClean="0"/>
              <a:t>return</a:t>
            </a:r>
            <a:r>
              <a:rPr lang="en-US" sz="2600" dirty="0" smtClean="0"/>
              <a:t> false</a:t>
            </a:r>
          </a:p>
          <a:p>
            <a:pPr marL="0" indent="0">
              <a:buNone/>
            </a:pPr>
            <a:r>
              <a:rPr lang="en-US" dirty="0"/>
              <a:t> </a:t>
            </a:r>
            <a:r>
              <a:rPr lang="en-US" dirty="0" smtClean="0"/>
              <a:t>   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>
              <a:defRPr/>
            </a:pPr>
            <a:fld id="{2DD8E536-C3BC-4AF8-BDAE-990257F1A017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>
                <a:defRPr/>
              </a:pPr>
              <a:t>8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13006974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>
              <a:defRPr/>
            </a:pPr>
            <a:fld id="{2DD8E536-C3BC-4AF8-BDAE-990257F1A017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>
                <a:defRPr/>
              </a:pPr>
              <a:t>9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51685479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Binary search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990601"/>
            <a:ext cx="9144000" cy="5135563"/>
          </a:xfrm>
        </p:spPr>
        <p:txBody>
          <a:bodyPr>
            <a:normAutofit fontScale="92500" lnSpcReduction="10000"/>
          </a:bodyPr>
          <a:lstStyle/>
          <a:p>
            <a:pPr marL="0" indent="0">
              <a:buNone/>
            </a:pPr>
            <a:endParaRPr lang="en-US" sz="2800" dirty="0" smtClean="0"/>
          </a:p>
          <a:p>
            <a:pPr marL="0" indent="0">
              <a:buNone/>
            </a:pPr>
            <a:r>
              <a:rPr lang="en-US" sz="2400" dirty="0" smtClean="0"/>
              <a:t>Searching a sorted array A[1..n]</a:t>
            </a:r>
          </a:p>
          <a:p>
            <a:pPr marL="0" indent="0">
              <a:buNone/>
            </a:pPr>
            <a:endParaRPr lang="en-US" sz="2400" dirty="0" smtClean="0"/>
          </a:p>
          <a:p>
            <a:pPr marL="0" indent="0">
              <a:buNone/>
            </a:pPr>
            <a:r>
              <a:rPr lang="en-US" sz="2400" dirty="0" smtClean="0"/>
              <a:t> </a:t>
            </a:r>
            <a:r>
              <a:rPr lang="en-US" sz="2400" dirty="0" err="1"/>
              <a:t>binary_search</a:t>
            </a:r>
            <a:r>
              <a:rPr lang="en-US" sz="2400" dirty="0">
                <a:solidFill>
                  <a:srgbClr val="009900"/>
                </a:solidFill>
              </a:rPr>
              <a:t>(</a:t>
            </a:r>
            <a:r>
              <a:rPr lang="en-US" sz="2400" dirty="0" err="1">
                <a:solidFill>
                  <a:srgbClr val="993333"/>
                </a:solidFill>
              </a:rPr>
              <a:t>int</a:t>
            </a:r>
            <a:r>
              <a:rPr lang="en-US" sz="2400" dirty="0"/>
              <a:t> A</a:t>
            </a:r>
            <a:r>
              <a:rPr lang="en-US" sz="2400" dirty="0">
                <a:solidFill>
                  <a:srgbClr val="009900"/>
                </a:solidFill>
              </a:rPr>
              <a:t>[]</a:t>
            </a:r>
            <a:r>
              <a:rPr lang="en-US" sz="2400" dirty="0">
                <a:solidFill>
                  <a:srgbClr val="339933"/>
                </a:solidFill>
              </a:rPr>
              <a:t>,</a:t>
            </a:r>
            <a:r>
              <a:rPr lang="en-US" sz="2400" dirty="0"/>
              <a:t> </a:t>
            </a:r>
            <a:r>
              <a:rPr lang="en-US" sz="2400" dirty="0" err="1">
                <a:solidFill>
                  <a:srgbClr val="993333"/>
                </a:solidFill>
              </a:rPr>
              <a:t>int</a:t>
            </a:r>
            <a:r>
              <a:rPr lang="en-US" sz="2400" dirty="0"/>
              <a:t> key</a:t>
            </a:r>
            <a:r>
              <a:rPr lang="en-US" sz="2400" dirty="0">
                <a:solidFill>
                  <a:srgbClr val="339933"/>
                </a:solidFill>
              </a:rPr>
              <a:t>,</a:t>
            </a:r>
            <a:r>
              <a:rPr lang="en-US" sz="2400" dirty="0"/>
              <a:t> </a:t>
            </a:r>
            <a:r>
              <a:rPr lang="en-US" sz="2400" dirty="0" err="1">
                <a:solidFill>
                  <a:srgbClr val="993333"/>
                </a:solidFill>
              </a:rPr>
              <a:t>int</a:t>
            </a:r>
            <a:r>
              <a:rPr lang="en-US" sz="2400" dirty="0"/>
              <a:t> </a:t>
            </a:r>
            <a:r>
              <a:rPr lang="en-US" sz="2400" dirty="0" err="1"/>
              <a:t>imin</a:t>
            </a:r>
            <a:r>
              <a:rPr lang="en-US" sz="2400" dirty="0">
                <a:solidFill>
                  <a:srgbClr val="339933"/>
                </a:solidFill>
              </a:rPr>
              <a:t>,</a:t>
            </a:r>
            <a:r>
              <a:rPr lang="en-US" sz="2400" dirty="0"/>
              <a:t> </a:t>
            </a:r>
            <a:r>
              <a:rPr lang="en-US" sz="2400" dirty="0" err="1">
                <a:solidFill>
                  <a:srgbClr val="993333"/>
                </a:solidFill>
              </a:rPr>
              <a:t>int</a:t>
            </a:r>
            <a:r>
              <a:rPr lang="en-US" sz="2400" dirty="0"/>
              <a:t> </a:t>
            </a:r>
            <a:r>
              <a:rPr lang="en-US" sz="2400" dirty="0" err="1"/>
              <a:t>imax</a:t>
            </a:r>
            <a:r>
              <a:rPr lang="en-US" sz="2400" dirty="0">
                <a:solidFill>
                  <a:srgbClr val="009900"/>
                </a:solidFill>
              </a:rPr>
              <a:t>)</a:t>
            </a:r>
            <a:r>
              <a:rPr lang="en-US" sz="2400" dirty="0"/>
              <a:t> </a:t>
            </a:r>
            <a:r>
              <a:rPr lang="en-US" sz="2400" dirty="0">
                <a:solidFill>
                  <a:srgbClr val="009900"/>
                </a:solidFill>
              </a:rPr>
              <a:t>{</a:t>
            </a:r>
            <a:r>
              <a:rPr lang="en-US" sz="2400" dirty="0"/>
              <a:t> </a:t>
            </a:r>
            <a:endParaRPr lang="en-US" sz="2400" dirty="0" smtClean="0"/>
          </a:p>
          <a:p>
            <a:pPr marL="0" indent="0">
              <a:buNone/>
            </a:pPr>
            <a:r>
              <a:rPr lang="en-US" sz="2400" i="1" dirty="0">
                <a:solidFill>
                  <a:srgbClr val="666666"/>
                </a:solidFill>
              </a:rPr>
              <a:t> </a:t>
            </a:r>
            <a:r>
              <a:rPr lang="en-US" sz="2400" i="1" dirty="0" smtClean="0">
                <a:solidFill>
                  <a:srgbClr val="666666"/>
                </a:solidFill>
              </a:rPr>
              <a:t>  </a:t>
            </a:r>
            <a:r>
              <a:rPr lang="en-US" sz="2400" dirty="0" smtClean="0">
                <a:solidFill>
                  <a:srgbClr val="B1B100"/>
                </a:solidFill>
              </a:rPr>
              <a:t>if</a:t>
            </a:r>
            <a:r>
              <a:rPr lang="en-US" sz="2400" dirty="0" smtClean="0"/>
              <a:t> </a:t>
            </a:r>
            <a:r>
              <a:rPr lang="en-US" sz="2400" dirty="0">
                <a:solidFill>
                  <a:srgbClr val="009900"/>
                </a:solidFill>
              </a:rPr>
              <a:t>(</a:t>
            </a:r>
            <a:r>
              <a:rPr lang="en-US" sz="2400" dirty="0" err="1"/>
              <a:t>imax</a:t>
            </a:r>
            <a:r>
              <a:rPr lang="en-US" sz="2400" dirty="0"/>
              <a:t> </a:t>
            </a:r>
            <a:r>
              <a:rPr lang="en-US" sz="2400" dirty="0">
                <a:solidFill>
                  <a:srgbClr val="339933"/>
                </a:solidFill>
              </a:rPr>
              <a:t>&lt;</a:t>
            </a:r>
            <a:r>
              <a:rPr lang="en-US" sz="2400" dirty="0"/>
              <a:t> </a:t>
            </a:r>
            <a:r>
              <a:rPr lang="en-US" sz="2400" dirty="0" err="1"/>
              <a:t>imin</a:t>
            </a:r>
            <a:r>
              <a:rPr lang="en-US" sz="2400" dirty="0">
                <a:solidFill>
                  <a:srgbClr val="009900"/>
                </a:solidFill>
              </a:rPr>
              <a:t>)</a:t>
            </a:r>
            <a:r>
              <a:rPr lang="en-US" sz="2400" dirty="0"/>
              <a:t> </a:t>
            </a:r>
            <a:r>
              <a:rPr lang="en-US" sz="2400" dirty="0" smtClean="0">
                <a:solidFill>
                  <a:srgbClr val="B1B100"/>
                </a:solidFill>
              </a:rPr>
              <a:t>return</a:t>
            </a:r>
            <a:r>
              <a:rPr lang="en-US" sz="2400" dirty="0" smtClean="0"/>
              <a:t> -1;</a:t>
            </a:r>
          </a:p>
          <a:p>
            <a:pPr marL="0" indent="0">
              <a:buNone/>
            </a:pPr>
            <a:r>
              <a:rPr lang="en-US" sz="2400" dirty="0"/>
              <a:t> </a:t>
            </a:r>
            <a:r>
              <a:rPr lang="en-US" sz="2400" dirty="0" smtClean="0"/>
              <a:t>  </a:t>
            </a:r>
            <a:r>
              <a:rPr lang="en-US" sz="2400" dirty="0">
                <a:solidFill>
                  <a:srgbClr val="B1B100"/>
                </a:solidFill>
              </a:rPr>
              <a:t>else</a:t>
            </a:r>
            <a:r>
              <a:rPr lang="en-US" sz="2400" dirty="0"/>
              <a:t> </a:t>
            </a:r>
            <a:r>
              <a:rPr lang="en-US" sz="2400" dirty="0" smtClean="0">
                <a:solidFill>
                  <a:srgbClr val="009900"/>
                </a:solidFill>
              </a:rPr>
              <a:t>{</a:t>
            </a:r>
          </a:p>
          <a:p>
            <a:pPr marL="0" indent="0">
              <a:buNone/>
            </a:pPr>
            <a:r>
              <a:rPr lang="en-US" sz="2400" dirty="0">
                <a:solidFill>
                  <a:srgbClr val="009900"/>
                </a:solidFill>
              </a:rPr>
              <a:t> </a:t>
            </a:r>
            <a:r>
              <a:rPr lang="en-US" sz="2400" dirty="0" smtClean="0">
                <a:solidFill>
                  <a:srgbClr val="009900"/>
                </a:solidFill>
              </a:rPr>
              <a:t>     </a:t>
            </a:r>
            <a:r>
              <a:rPr lang="en-US" sz="2400" dirty="0" err="1" smtClean="0">
                <a:solidFill>
                  <a:srgbClr val="993333"/>
                </a:solidFill>
              </a:rPr>
              <a:t>int</a:t>
            </a:r>
            <a:r>
              <a:rPr lang="en-US" sz="2400" dirty="0" smtClean="0"/>
              <a:t> </a:t>
            </a:r>
            <a:r>
              <a:rPr lang="en-US" sz="2400" dirty="0" err="1"/>
              <a:t>imid</a:t>
            </a:r>
            <a:r>
              <a:rPr lang="en-US" sz="2400" dirty="0"/>
              <a:t> </a:t>
            </a:r>
            <a:r>
              <a:rPr lang="en-US" sz="2400" dirty="0">
                <a:solidFill>
                  <a:srgbClr val="339933"/>
                </a:solidFill>
              </a:rPr>
              <a:t>=</a:t>
            </a:r>
            <a:r>
              <a:rPr lang="en-US" sz="2400" dirty="0"/>
              <a:t> midpoint</a:t>
            </a:r>
            <a:r>
              <a:rPr lang="en-US" sz="2400" dirty="0">
                <a:solidFill>
                  <a:srgbClr val="009900"/>
                </a:solidFill>
              </a:rPr>
              <a:t>(</a:t>
            </a:r>
            <a:r>
              <a:rPr lang="en-US" sz="2400" dirty="0" err="1"/>
              <a:t>imin</a:t>
            </a:r>
            <a:r>
              <a:rPr lang="en-US" sz="2400" dirty="0">
                <a:solidFill>
                  <a:srgbClr val="339933"/>
                </a:solidFill>
              </a:rPr>
              <a:t>,</a:t>
            </a:r>
            <a:r>
              <a:rPr lang="en-US" sz="2400" dirty="0"/>
              <a:t> </a:t>
            </a:r>
            <a:r>
              <a:rPr lang="en-US" sz="2400" dirty="0" err="1"/>
              <a:t>imax</a:t>
            </a:r>
            <a:r>
              <a:rPr lang="en-US" sz="2400" dirty="0">
                <a:solidFill>
                  <a:srgbClr val="009900"/>
                </a:solidFill>
              </a:rPr>
              <a:t>)</a:t>
            </a:r>
            <a:r>
              <a:rPr lang="en-US" sz="2400" dirty="0">
                <a:solidFill>
                  <a:srgbClr val="339933"/>
                </a:solidFill>
              </a:rPr>
              <a:t>;</a:t>
            </a:r>
            <a:r>
              <a:rPr lang="en-US" sz="2400" dirty="0"/>
              <a:t> </a:t>
            </a:r>
            <a:endParaRPr lang="en-US" sz="2400" dirty="0" smtClean="0"/>
          </a:p>
          <a:p>
            <a:pPr marL="0" indent="0">
              <a:buNone/>
            </a:pPr>
            <a:r>
              <a:rPr lang="en-US" sz="2400" i="1" dirty="0">
                <a:solidFill>
                  <a:srgbClr val="666666"/>
                </a:solidFill>
              </a:rPr>
              <a:t> </a:t>
            </a:r>
            <a:r>
              <a:rPr lang="en-US" sz="2400" i="1" dirty="0" smtClean="0">
                <a:solidFill>
                  <a:srgbClr val="666666"/>
                </a:solidFill>
              </a:rPr>
              <a:t>      </a:t>
            </a:r>
            <a:r>
              <a:rPr lang="en-US" sz="2400" dirty="0" smtClean="0">
                <a:solidFill>
                  <a:srgbClr val="B1B100"/>
                </a:solidFill>
              </a:rPr>
              <a:t>if</a:t>
            </a:r>
            <a:r>
              <a:rPr lang="en-US" sz="2400" dirty="0" smtClean="0"/>
              <a:t> </a:t>
            </a:r>
            <a:r>
              <a:rPr lang="en-US" sz="2400" dirty="0">
                <a:solidFill>
                  <a:srgbClr val="009900"/>
                </a:solidFill>
              </a:rPr>
              <a:t>(</a:t>
            </a:r>
            <a:r>
              <a:rPr lang="en-US" sz="2400" dirty="0"/>
              <a:t>A</a:t>
            </a:r>
            <a:r>
              <a:rPr lang="en-US" sz="2400" dirty="0">
                <a:solidFill>
                  <a:srgbClr val="009900"/>
                </a:solidFill>
              </a:rPr>
              <a:t>[</a:t>
            </a:r>
            <a:r>
              <a:rPr lang="en-US" sz="2400" dirty="0" err="1"/>
              <a:t>imid</a:t>
            </a:r>
            <a:r>
              <a:rPr lang="en-US" sz="2400" dirty="0">
                <a:solidFill>
                  <a:srgbClr val="009900"/>
                </a:solidFill>
              </a:rPr>
              <a:t>]</a:t>
            </a:r>
            <a:r>
              <a:rPr lang="en-US" sz="2400" dirty="0"/>
              <a:t> </a:t>
            </a:r>
            <a:r>
              <a:rPr lang="en-US" sz="2400" dirty="0">
                <a:solidFill>
                  <a:srgbClr val="339933"/>
                </a:solidFill>
              </a:rPr>
              <a:t>&gt;</a:t>
            </a:r>
            <a:r>
              <a:rPr lang="en-US" sz="2400" dirty="0"/>
              <a:t> key</a:t>
            </a:r>
            <a:r>
              <a:rPr lang="en-US" sz="2400" dirty="0">
                <a:solidFill>
                  <a:srgbClr val="009900"/>
                </a:solidFill>
              </a:rPr>
              <a:t>)</a:t>
            </a:r>
            <a:r>
              <a:rPr lang="en-US" sz="2400" dirty="0"/>
              <a:t> </a:t>
            </a:r>
            <a:r>
              <a:rPr lang="en-US" sz="2400" dirty="0" smtClean="0">
                <a:solidFill>
                  <a:srgbClr val="B1B100"/>
                </a:solidFill>
              </a:rPr>
              <a:t>return</a:t>
            </a:r>
            <a:r>
              <a:rPr lang="en-US" sz="2400" dirty="0" smtClean="0"/>
              <a:t> </a:t>
            </a:r>
            <a:r>
              <a:rPr lang="en-US" sz="2400" dirty="0" err="1" smtClean="0"/>
              <a:t>binsearch</a:t>
            </a:r>
            <a:r>
              <a:rPr lang="en-US" sz="2400" dirty="0" smtClean="0">
                <a:solidFill>
                  <a:srgbClr val="009900"/>
                </a:solidFill>
              </a:rPr>
              <a:t>(</a:t>
            </a:r>
            <a:r>
              <a:rPr lang="en-US" sz="2400" dirty="0" smtClean="0"/>
              <a:t>A</a:t>
            </a:r>
            <a:r>
              <a:rPr lang="en-US" sz="2400" dirty="0">
                <a:solidFill>
                  <a:srgbClr val="339933"/>
                </a:solidFill>
              </a:rPr>
              <a:t>,</a:t>
            </a:r>
            <a:r>
              <a:rPr lang="en-US" sz="2400" dirty="0"/>
              <a:t> key</a:t>
            </a:r>
            <a:r>
              <a:rPr lang="en-US" sz="2400" dirty="0">
                <a:solidFill>
                  <a:srgbClr val="339933"/>
                </a:solidFill>
              </a:rPr>
              <a:t>,</a:t>
            </a:r>
            <a:r>
              <a:rPr lang="en-US" sz="2400" dirty="0"/>
              <a:t> </a:t>
            </a:r>
            <a:r>
              <a:rPr lang="en-US" sz="2400" dirty="0" err="1"/>
              <a:t>imin</a:t>
            </a:r>
            <a:r>
              <a:rPr lang="en-US" sz="2400" dirty="0">
                <a:solidFill>
                  <a:srgbClr val="339933"/>
                </a:solidFill>
              </a:rPr>
              <a:t>,</a:t>
            </a:r>
            <a:r>
              <a:rPr lang="en-US" sz="2400" dirty="0"/>
              <a:t> </a:t>
            </a:r>
            <a:r>
              <a:rPr lang="en-US" sz="2400" dirty="0" smtClean="0"/>
              <a:t>mid</a:t>
            </a:r>
            <a:r>
              <a:rPr lang="en-US" sz="2400" dirty="0" smtClean="0">
                <a:solidFill>
                  <a:srgbClr val="339933"/>
                </a:solidFill>
              </a:rPr>
              <a:t>-</a:t>
            </a:r>
            <a:r>
              <a:rPr lang="en-US" sz="2400" dirty="0" smtClean="0">
                <a:solidFill>
                  <a:srgbClr val="0000DD"/>
                </a:solidFill>
              </a:rPr>
              <a:t>1</a:t>
            </a:r>
            <a:r>
              <a:rPr lang="en-US" sz="2400" dirty="0" smtClean="0">
                <a:solidFill>
                  <a:srgbClr val="009900"/>
                </a:solidFill>
              </a:rPr>
              <a:t>)</a:t>
            </a:r>
            <a:r>
              <a:rPr lang="en-US" sz="2400" dirty="0" smtClean="0">
                <a:solidFill>
                  <a:srgbClr val="339933"/>
                </a:solidFill>
              </a:rPr>
              <a:t>;</a:t>
            </a:r>
          </a:p>
          <a:p>
            <a:pPr marL="0" indent="0">
              <a:buNone/>
            </a:pPr>
            <a:r>
              <a:rPr lang="en-US" sz="2400" dirty="0">
                <a:solidFill>
                  <a:srgbClr val="339933"/>
                </a:solidFill>
              </a:rPr>
              <a:t> </a:t>
            </a:r>
            <a:r>
              <a:rPr lang="en-US" sz="2400" dirty="0" smtClean="0">
                <a:solidFill>
                  <a:srgbClr val="339933"/>
                </a:solidFill>
              </a:rPr>
              <a:t>     </a:t>
            </a:r>
            <a:r>
              <a:rPr lang="en-US" sz="2400" dirty="0" smtClean="0"/>
              <a:t> </a:t>
            </a:r>
            <a:r>
              <a:rPr lang="en-US" sz="2400" dirty="0">
                <a:solidFill>
                  <a:srgbClr val="B1B100"/>
                </a:solidFill>
              </a:rPr>
              <a:t>else</a:t>
            </a:r>
            <a:r>
              <a:rPr lang="en-US" sz="2400" dirty="0"/>
              <a:t> </a:t>
            </a:r>
            <a:r>
              <a:rPr lang="en-US" sz="2400" dirty="0">
                <a:solidFill>
                  <a:srgbClr val="B1B100"/>
                </a:solidFill>
              </a:rPr>
              <a:t>if</a:t>
            </a:r>
            <a:r>
              <a:rPr lang="en-US" sz="2400" dirty="0"/>
              <a:t> </a:t>
            </a:r>
            <a:r>
              <a:rPr lang="en-US" sz="2400" dirty="0">
                <a:solidFill>
                  <a:srgbClr val="009900"/>
                </a:solidFill>
              </a:rPr>
              <a:t>(</a:t>
            </a:r>
            <a:r>
              <a:rPr lang="en-US" sz="2400" dirty="0"/>
              <a:t>A</a:t>
            </a:r>
            <a:r>
              <a:rPr lang="en-US" sz="2400" dirty="0">
                <a:solidFill>
                  <a:srgbClr val="009900"/>
                </a:solidFill>
              </a:rPr>
              <a:t>[</a:t>
            </a:r>
            <a:r>
              <a:rPr lang="en-US" sz="2400" dirty="0" err="1"/>
              <a:t>imid</a:t>
            </a:r>
            <a:r>
              <a:rPr lang="en-US" sz="2400" dirty="0">
                <a:solidFill>
                  <a:srgbClr val="009900"/>
                </a:solidFill>
              </a:rPr>
              <a:t>]</a:t>
            </a:r>
            <a:r>
              <a:rPr lang="en-US" sz="2400" dirty="0"/>
              <a:t> </a:t>
            </a:r>
            <a:r>
              <a:rPr lang="en-US" sz="2400" dirty="0">
                <a:solidFill>
                  <a:srgbClr val="339933"/>
                </a:solidFill>
              </a:rPr>
              <a:t>&lt;</a:t>
            </a:r>
            <a:r>
              <a:rPr lang="en-US" sz="2400" dirty="0"/>
              <a:t> key</a:t>
            </a:r>
            <a:r>
              <a:rPr lang="en-US" sz="2400" dirty="0">
                <a:solidFill>
                  <a:srgbClr val="009900"/>
                </a:solidFill>
              </a:rPr>
              <a:t>)</a:t>
            </a:r>
            <a:r>
              <a:rPr lang="en-US" sz="2400" dirty="0"/>
              <a:t> </a:t>
            </a:r>
            <a:endParaRPr lang="en-US" sz="2400" dirty="0" smtClean="0"/>
          </a:p>
          <a:p>
            <a:pPr marL="0" indent="0">
              <a:buNone/>
            </a:pPr>
            <a:r>
              <a:rPr lang="en-US" sz="2400" dirty="0"/>
              <a:t> </a:t>
            </a:r>
            <a:r>
              <a:rPr lang="en-US" sz="2400" dirty="0" smtClean="0"/>
              <a:t>            </a:t>
            </a:r>
            <a:r>
              <a:rPr lang="en-US" sz="2400" dirty="0" err="1" smtClean="0"/>
              <a:t>binsearch</a:t>
            </a:r>
            <a:r>
              <a:rPr lang="en-US" sz="2400" dirty="0" smtClean="0">
                <a:solidFill>
                  <a:srgbClr val="009900"/>
                </a:solidFill>
              </a:rPr>
              <a:t>(</a:t>
            </a:r>
            <a:r>
              <a:rPr lang="en-US" sz="2400" dirty="0" smtClean="0"/>
              <a:t>A</a:t>
            </a:r>
            <a:r>
              <a:rPr lang="en-US" sz="2400" dirty="0">
                <a:solidFill>
                  <a:srgbClr val="339933"/>
                </a:solidFill>
              </a:rPr>
              <a:t>,</a:t>
            </a:r>
            <a:r>
              <a:rPr lang="en-US" sz="2400" dirty="0"/>
              <a:t> key</a:t>
            </a:r>
            <a:r>
              <a:rPr lang="en-US" sz="2400" dirty="0">
                <a:solidFill>
                  <a:srgbClr val="339933"/>
                </a:solidFill>
              </a:rPr>
              <a:t>,</a:t>
            </a:r>
            <a:r>
              <a:rPr lang="en-US" sz="2400" dirty="0"/>
              <a:t> imid</a:t>
            </a:r>
            <a:r>
              <a:rPr lang="en-US" sz="2400" dirty="0">
                <a:solidFill>
                  <a:srgbClr val="339933"/>
                </a:solidFill>
              </a:rPr>
              <a:t>+</a:t>
            </a:r>
            <a:r>
              <a:rPr lang="en-US" sz="2400" dirty="0">
                <a:solidFill>
                  <a:srgbClr val="0000DD"/>
                </a:solidFill>
              </a:rPr>
              <a:t>1</a:t>
            </a:r>
            <a:r>
              <a:rPr lang="en-US" sz="2400" dirty="0">
                <a:solidFill>
                  <a:srgbClr val="339933"/>
                </a:solidFill>
              </a:rPr>
              <a:t>,</a:t>
            </a:r>
            <a:r>
              <a:rPr lang="en-US" sz="2400" dirty="0"/>
              <a:t> </a:t>
            </a:r>
            <a:r>
              <a:rPr lang="en-US" sz="2400" dirty="0" err="1"/>
              <a:t>imax</a:t>
            </a:r>
            <a:r>
              <a:rPr lang="en-US" sz="2400" dirty="0">
                <a:solidFill>
                  <a:srgbClr val="009900"/>
                </a:solidFill>
              </a:rPr>
              <a:t>)</a:t>
            </a:r>
            <a:r>
              <a:rPr lang="en-US" sz="2400" dirty="0">
                <a:solidFill>
                  <a:srgbClr val="339933"/>
                </a:solidFill>
              </a:rPr>
              <a:t>;</a:t>
            </a:r>
            <a:r>
              <a:rPr lang="en-US" sz="2400" dirty="0"/>
              <a:t> </a:t>
            </a:r>
            <a:endParaRPr lang="en-US" sz="2400" dirty="0" smtClean="0"/>
          </a:p>
          <a:p>
            <a:pPr marL="0" indent="0">
              <a:buNone/>
            </a:pPr>
            <a:r>
              <a:rPr lang="en-US" sz="2400" dirty="0">
                <a:solidFill>
                  <a:srgbClr val="B1B100"/>
                </a:solidFill>
              </a:rPr>
              <a:t> </a:t>
            </a:r>
            <a:r>
              <a:rPr lang="en-US" sz="2400" dirty="0" smtClean="0">
                <a:solidFill>
                  <a:srgbClr val="B1B100"/>
                </a:solidFill>
              </a:rPr>
              <a:t>      else</a:t>
            </a:r>
            <a:r>
              <a:rPr lang="en-US" sz="2400" dirty="0" smtClean="0"/>
              <a:t> </a:t>
            </a:r>
            <a:r>
              <a:rPr lang="en-US" sz="2400" dirty="0" smtClean="0">
                <a:solidFill>
                  <a:srgbClr val="B1B100"/>
                </a:solidFill>
              </a:rPr>
              <a:t>return</a:t>
            </a:r>
            <a:r>
              <a:rPr lang="en-US" sz="2400" dirty="0" smtClean="0"/>
              <a:t> </a:t>
            </a:r>
            <a:r>
              <a:rPr lang="en-US" sz="2400" dirty="0" err="1"/>
              <a:t>imid</a:t>
            </a:r>
            <a:r>
              <a:rPr lang="en-US" sz="2400" dirty="0" smtClean="0">
                <a:solidFill>
                  <a:srgbClr val="339933"/>
                </a:solidFill>
              </a:rPr>
              <a:t>;</a:t>
            </a:r>
          </a:p>
          <a:p>
            <a:pPr marL="0" indent="0">
              <a:buNone/>
            </a:pPr>
            <a:r>
              <a:rPr lang="en-US" sz="2400" dirty="0">
                <a:solidFill>
                  <a:srgbClr val="339933"/>
                </a:solidFill>
              </a:rPr>
              <a:t> </a:t>
            </a:r>
            <a:r>
              <a:rPr lang="en-US" sz="2400" dirty="0" smtClean="0">
                <a:solidFill>
                  <a:srgbClr val="339933"/>
                </a:solidFill>
              </a:rPr>
              <a:t>   }</a:t>
            </a:r>
          </a:p>
          <a:p>
            <a:pPr marL="0" indent="0">
              <a:buNone/>
            </a:pPr>
            <a:r>
              <a:rPr lang="en-US" sz="2400" dirty="0">
                <a:solidFill>
                  <a:srgbClr val="339933"/>
                </a:solidFill>
              </a:rPr>
              <a:t>}</a:t>
            </a:r>
            <a:endParaRPr lang="en-US" sz="2400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>
              <a:defRPr/>
            </a:pPr>
            <a:fld id="{2DD8E536-C3BC-4AF8-BDAE-990257F1A017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>
                <a:defRPr/>
              </a:pPr>
              <a:t>10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8959884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Binary search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990601"/>
            <a:ext cx="9144000" cy="5135563"/>
          </a:xfrm>
        </p:spPr>
        <p:txBody>
          <a:bodyPr>
            <a:normAutofit/>
          </a:bodyPr>
          <a:lstStyle/>
          <a:p>
            <a:pPr marL="0" indent="0">
              <a:buNone/>
            </a:pPr>
            <a:endParaRPr lang="en-US" sz="2800" dirty="0" smtClean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>
              <a:defRPr/>
            </a:pPr>
            <a:fld id="{2DD8E536-C3BC-4AF8-BDAE-990257F1A017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>
                <a:defRPr/>
              </a:pPr>
              <a:t>11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15275285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>
              <a:defRPr/>
            </a:pPr>
            <a:fld id="{2DD8E536-C3BC-4AF8-BDAE-990257F1A017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>
                <a:defRPr/>
              </a:pPr>
              <a:t>12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pic>
        <p:nvPicPr>
          <p:cNvPr id="6146" name="Picture 2"/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720"/>
          <a:stretch/>
        </p:blipFill>
        <p:spPr bwMode="auto">
          <a:xfrm>
            <a:off x="152400" y="228600"/>
            <a:ext cx="7889921" cy="277653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5" name="TextBox 4"/>
          <p:cNvSpPr txBox="1"/>
          <p:nvPr/>
        </p:nvSpPr>
        <p:spPr>
          <a:xfrm>
            <a:off x="609600" y="6250004"/>
            <a:ext cx="5647700" cy="64633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>
                <a:hlinkClick r:id="rId3"/>
              </a:rPr>
              <a:t>http://introcs.cs.princeton.edu/java/23recursion/hanoi</a:t>
            </a:r>
            <a:r>
              <a:rPr lang="en-US" dirty="0" smtClean="0">
                <a:hlinkClick r:id="rId3"/>
              </a:rPr>
              <a:t>/</a:t>
            </a:r>
            <a:endParaRPr lang="en-US" dirty="0" smtClean="0"/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43304694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>
              <a:defRPr/>
            </a:pPr>
            <a:fld id="{2DD8E536-C3BC-4AF8-BDAE-990257F1A017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>
                <a:defRPr/>
              </a:pPr>
              <a:t>13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86381219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Multiplying large numbers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marL="0" indent="0">
              <a:buNone/>
            </a:pPr>
            <a:r>
              <a:rPr lang="en-US" dirty="0" smtClean="0"/>
              <a:t>Naïve divide and conquer:</a:t>
            </a:r>
          </a:p>
          <a:p>
            <a:pPr marL="0" indent="0">
              <a:buNone/>
            </a:pPr>
            <a:r>
              <a:rPr lang="en-US" dirty="0"/>
              <a:t> </a:t>
            </a:r>
            <a:r>
              <a:rPr lang="en-US" dirty="0" smtClean="0"/>
              <a:t>      </a:t>
            </a:r>
          </a:p>
          <a:p>
            <a:pPr marL="0" indent="0">
              <a:buNone/>
            </a:pPr>
            <a:endParaRPr lang="en-US" dirty="0"/>
          </a:p>
          <a:p>
            <a:pPr marL="0" indent="0">
              <a:buNone/>
            </a:pPr>
            <a:endParaRPr lang="en-US" dirty="0" smtClean="0"/>
          </a:p>
          <a:p>
            <a:pPr marL="0" indent="0">
              <a:buNone/>
            </a:pP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>
              <a:defRPr/>
            </a:pPr>
            <a:fld id="{2DD8E536-C3BC-4AF8-BDAE-990257F1A017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>
                <a:defRPr/>
              </a:pPr>
              <a:t>14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5649915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Multiplying large numbers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marL="0" indent="0">
              <a:buNone/>
            </a:pPr>
            <a:r>
              <a:rPr lang="en-US" dirty="0" smtClean="0"/>
              <a:t>More clever divide and conquer (</a:t>
            </a:r>
            <a:r>
              <a:rPr lang="en-US" dirty="0" err="1" smtClean="0"/>
              <a:t>Karatsuba</a:t>
            </a:r>
            <a:r>
              <a:rPr lang="en-US" dirty="0" smtClean="0"/>
              <a:t>)</a:t>
            </a:r>
          </a:p>
          <a:p>
            <a:pPr marL="0" indent="0">
              <a:buNone/>
            </a:pPr>
            <a:r>
              <a:rPr lang="en-US" dirty="0"/>
              <a:t> </a:t>
            </a:r>
            <a:r>
              <a:rPr lang="en-US" dirty="0" smtClean="0"/>
              <a:t>      </a:t>
            </a:r>
          </a:p>
          <a:p>
            <a:pPr marL="0" indent="0">
              <a:buNone/>
            </a:pPr>
            <a:endParaRPr lang="en-US" dirty="0"/>
          </a:p>
          <a:p>
            <a:pPr marL="0" indent="0">
              <a:buNone/>
            </a:pPr>
            <a:endParaRPr lang="en-US" dirty="0" smtClean="0"/>
          </a:p>
          <a:p>
            <a:pPr marL="0" indent="0">
              <a:buNone/>
            </a:pP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>
              <a:defRPr/>
            </a:pPr>
            <a:fld id="{2DD8E536-C3BC-4AF8-BDAE-990257F1A017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>
                <a:defRPr/>
              </a:pPr>
              <a:t>15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16590308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Thursday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US" dirty="0" smtClean="0"/>
          </a:p>
          <a:p>
            <a:r>
              <a:rPr lang="en-US" dirty="0" smtClean="0"/>
              <a:t>We won’t do NP next lecture.</a:t>
            </a:r>
            <a:endParaRPr lang="en-US" dirty="0"/>
          </a:p>
          <a:p>
            <a:endParaRPr lang="en-US" dirty="0"/>
          </a:p>
          <a:p>
            <a:r>
              <a:rPr lang="en-US" dirty="0" smtClean="0"/>
              <a:t>We will do advanced recursion/induction instead</a:t>
            </a:r>
          </a:p>
          <a:p>
            <a:endParaRPr lang="en-US" dirty="0"/>
          </a:p>
          <a:p>
            <a:r>
              <a:rPr lang="en-US" dirty="0" smtClean="0"/>
              <a:t>No reading for Thu.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>
              <a:defRPr/>
            </a:pPr>
            <a:fld id="{2DD8E536-C3BC-4AF8-BDAE-990257F1A017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>
                <a:defRPr/>
              </a:pPr>
              <a:t>16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42960696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2_Office Theme">
  <a:themeElements>
    <a:clrScheme name="Custom 3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595959"/>
      </a:hlink>
      <a:folHlink>
        <a:srgbClr val="595959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>
        <a:ln>
          <a:noFill/>
        </a:ln>
      </a:spPr>
      <a:bodyPr rtlCol="0" anchor="ctr"/>
      <a:lstStyle>
        <a:defPPr algn="ctr">
          <a:defRPr/>
        </a:defPPr>
      </a:lstStyle>
      <a:style>
        <a:lnRef idx="2">
          <a:schemeClr val="accent1">
            <a:shade val="50000"/>
          </a:schemeClr>
        </a:lnRef>
        <a:fillRef idx="1">
          <a:schemeClr val="accent1"/>
        </a:fillRef>
        <a:effectRef idx="0">
          <a:schemeClr val="accent1"/>
        </a:effectRef>
        <a:fontRef idx="minor">
          <a:schemeClr val="lt1"/>
        </a:fontRef>
      </a:style>
    </a:spDef>
  </a:objectDefaults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125264</TotalTime>
  <Words>385</Words>
  <Application>Microsoft Office PowerPoint</Application>
  <PresentationFormat>On-screen Show (4:3)</PresentationFormat>
  <Paragraphs>88</Paragraphs>
  <Slides>16</Slides>
  <Notes>1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16</vt:i4>
      </vt:variant>
    </vt:vector>
  </HeadingPairs>
  <TitlesOfParts>
    <vt:vector size="17" baseType="lpstr">
      <vt:lpstr>2_Office Theme</vt:lpstr>
      <vt:lpstr>PowerPoint Presentation</vt:lpstr>
      <vt:lpstr>Last class</vt:lpstr>
      <vt:lpstr>This class</vt:lpstr>
      <vt:lpstr>Algorithms</vt:lpstr>
      <vt:lpstr>PowerPoint Presentation</vt:lpstr>
      <vt:lpstr>PowerPoint Presentation</vt:lpstr>
      <vt:lpstr>PowerPoint Presentation</vt:lpstr>
      <vt:lpstr>Reachability algorithm</vt:lpstr>
      <vt:lpstr>PowerPoint Presentation</vt:lpstr>
      <vt:lpstr>Binary search</vt:lpstr>
      <vt:lpstr>Binary search</vt:lpstr>
      <vt:lpstr>PowerPoint Presentation</vt:lpstr>
      <vt:lpstr>PowerPoint Presentation</vt:lpstr>
      <vt:lpstr>Multiplying large numbers</vt:lpstr>
      <vt:lpstr>Multiplying large numbers</vt:lpstr>
      <vt:lpstr>Thursday</vt:lpstr>
    </vt:vector>
  </TitlesOfParts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Slide 1</dc:title>
  <dc:creator>Derek Hoiem</dc:creator>
  <cp:lastModifiedBy>madhu</cp:lastModifiedBy>
  <cp:revision>348</cp:revision>
  <cp:lastPrinted>2013-03-28T05:11:37Z</cp:lastPrinted>
  <dcterms:created xsi:type="dcterms:W3CDTF">2009-12-16T02:55:56Z</dcterms:created>
  <dcterms:modified xsi:type="dcterms:W3CDTF">2013-11-05T18:13:09Z</dcterms:modified>
</cp:coreProperties>
</file>